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48" r:id="rId1"/>
  </p:sldMasterIdLst>
  <p:notesMasterIdLst>
    <p:notesMasterId r:id="rId28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932" autoAdjust="0"/>
    <p:restoredTop sz="94608" autoAdjust="0"/>
  </p:normalViewPr>
  <p:slideViewPr>
    <p:cSldViewPr>
      <p:cViewPr>
        <p:scale>
          <a:sx n="74" d="100"/>
          <a:sy n="74" d="100"/>
        </p:scale>
        <p:origin x="-2045" y="-269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-3134" y="-77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FDE1A9-74F7-47AB-BE63-FD8F98D7A2C6}" type="datetimeFigureOut">
              <a:rPr lang="cs-CZ" smtClean="0"/>
              <a:pPr/>
              <a:t>23.05.2020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BCC9A4-41D4-4A55-8BB1-3ADDEAD3C3AC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BCC9A4-41D4-4A55-8BB1-3ADDEAD3C3AC}" type="slidenum">
              <a:rPr lang="cs-CZ" smtClean="0"/>
              <a:pPr/>
              <a:t>1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55037-64D3-4C85-8B22-F44D79C6FF18}" type="datetimeFigureOut">
              <a:rPr lang="cs-CZ" smtClean="0"/>
              <a:pPr/>
              <a:t>23.05.2020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BED68-B152-4651-9FD9-E9800314CE4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55037-64D3-4C85-8B22-F44D79C6FF18}" type="datetimeFigureOut">
              <a:rPr lang="cs-CZ" smtClean="0"/>
              <a:pPr/>
              <a:t>23.05.2020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BED68-B152-4651-9FD9-E9800314CE4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55037-64D3-4C85-8B22-F44D79C6FF18}" type="datetimeFigureOut">
              <a:rPr lang="cs-CZ" smtClean="0"/>
              <a:pPr/>
              <a:t>23.05.2020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BED68-B152-4651-9FD9-E9800314CE4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55037-64D3-4C85-8B22-F44D79C6FF18}" type="datetimeFigureOut">
              <a:rPr lang="cs-CZ" smtClean="0"/>
              <a:pPr/>
              <a:t>23.05.2020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BED68-B152-4651-9FD9-E9800314CE4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55037-64D3-4C85-8B22-F44D79C6FF18}" type="datetimeFigureOut">
              <a:rPr lang="cs-CZ" smtClean="0"/>
              <a:pPr/>
              <a:t>23.05.2020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BED68-B152-4651-9FD9-E9800314CE4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55037-64D3-4C85-8B22-F44D79C6FF18}" type="datetimeFigureOut">
              <a:rPr lang="cs-CZ" smtClean="0"/>
              <a:pPr/>
              <a:t>23.05.2020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BED68-B152-4651-9FD9-E9800314CE4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55037-64D3-4C85-8B22-F44D79C6FF18}" type="datetimeFigureOut">
              <a:rPr lang="cs-CZ" smtClean="0"/>
              <a:pPr/>
              <a:t>23.05.2020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BED68-B152-4651-9FD9-E9800314CE4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55037-64D3-4C85-8B22-F44D79C6FF18}" type="datetimeFigureOut">
              <a:rPr lang="cs-CZ" smtClean="0"/>
              <a:pPr/>
              <a:t>23.05.2020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BED68-B152-4651-9FD9-E9800314CE4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55037-64D3-4C85-8B22-F44D79C6FF18}" type="datetimeFigureOut">
              <a:rPr lang="cs-CZ" smtClean="0"/>
              <a:pPr/>
              <a:t>23.05.2020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BED68-B152-4651-9FD9-E9800314CE4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55037-64D3-4C85-8B22-F44D79C6FF18}" type="datetimeFigureOut">
              <a:rPr lang="cs-CZ" smtClean="0"/>
              <a:pPr/>
              <a:t>23.05.2020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BED68-B152-4651-9FD9-E9800314CE4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55037-64D3-4C85-8B22-F44D79C6FF18}" type="datetimeFigureOut">
              <a:rPr lang="cs-CZ" smtClean="0"/>
              <a:pPr/>
              <a:t>23.05.2020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BED68-B152-4651-9FD9-E9800314CE4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155037-64D3-4C85-8B22-F44D79C6FF18}" type="datetimeFigureOut">
              <a:rPr lang="cs-CZ" smtClean="0"/>
              <a:pPr/>
              <a:t>23.05.2020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DBED68-B152-4651-9FD9-E9800314CE4C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49" r:id="rId1"/>
    <p:sldLayoutId id="2147483950" r:id="rId2"/>
    <p:sldLayoutId id="2147483951" r:id="rId3"/>
    <p:sldLayoutId id="2147483952" r:id="rId4"/>
    <p:sldLayoutId id="2147483953" r:id="rId5"/>
    <p:sldLayoutId id="2147483954" r:id="rId6"/>
    <p:sldLayoutId id="2147483955" r:id="rId7"/>
    <p:sldLayoutId id="2147483956" r:id="rId8"/>
    <p:sldLayoutId id="2147483957" r:id="rId9"/>
    <p:sldLayoutId id="2147483958" r:id="rId10"/>
    <p:sldLayoutId id="21474839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" Target="slide11.xml"/><Relationship Id="rId13" Type="http://schemas.openxmlformats.org/officeDocument/2006/relationships/slide" Target="slide15.xml"/><Relationship Id="rId18" Type="http://schemas.openxmlformats.org/officeDocument/2006/relationships/slide" Target="slide19.xml"/><Relationship Id="rId26" Type="http://schemas.openxmlformats.org/officeDocument/2006/relationships/slide" Target="slide17.xml"/><Relationship Id="rId3" Type="http://schemas.openxmlformats.org/officeDocument/2006/relationships/slide" Target="slide2.xml"/><Relationship Id="rId21" Type="http://schemas.openxmlformats.org/officeDocument/2006/relationships/slide" Target="slide13.xml"/><Relationship Id="rId7" Type="http://schemas.openxmlformats.org/officeDocument/2006/relationships/slide" Target="slide3.xml"/><Relationship Id="rId12" Type="http://schemas.openxmlformats.org/officeDocument/2006/relationships/slide" Target="slide10.xml"/><Relationship Id="rId17" Type="http://schemas.openxmlformats.org/officeDocument/2006/relationships/slide" Target="slide14.xml"/><Relationship Id="rId25" Type="http://schemas.openxmlformats.org/officeDocument/2006/relationships/slide" Target="slide12.xml"/><Relationship Id="rId2" Type="http://schemas.openxmlformats.org/officeDocument/2006/relationships/notesSlide" Target="../notesSlides/notesSlide1.xml"/><Relationship Id="rId16" Type="http://schemas.openxmlformats.org/officeDocument/2006/relationships/slide" Target="slide9.xml"/><Relationship Id="rId20" Type="http://schemas.openxmlformats.org/officeDocument/2006/relationships/slide" Target="slide8.xml"/><Relationship Id="rId1" Type="http://schemas.openxmlformats.org/officeDocument/2006/relationships/slideLayout" Target="../slideLayouts/slideLayout7.xml"/><Relationship Id="rId6" Type="http://schemas.openxmlformats.org/officeDocument/2006/relationships/slide" Target="slide6.xml"/><Relationship Id="rId11" Type="http://schemas.openxmlformats.org/officeDocument/2006/relationships/slide" Target="slide26.xml"/><Relationship Id="rId24" Type="http://schemas.openxmlformats.org/officeDocument/2006/relationships/slide" Target="slide7.xml"/><Relationship Id="rId5" Type="http://schemas.openxmlformats.org/officeDocument/2006/relationships/slide" Target="slide5.xml"/><Relationship Id="rId15" Type="http://schemas.openxmlformats.org/officeDocument/2006/relationships/slide" Target="slide25.xml"/><Relationship Id="rId23" Type="http://schemas.openxmlformats.org/officeDocument/2006/relationships/slide" Target="slide23.xml"/><Relationship Id="rId10" Type="http://schemas.openxmlformats.org/officeDocument/2006/relationships/slide" Target="slide21.xml"/><Relationship Id="rId19" Type="http://schemas.openxmlformats.org/officeDocument/2006/relationships/slide" Target="slide24.xml"/><Relationship Id="rId4" Type="http://schemas.openxmlformats.org/officeDocument/2006/relationships/slide" Target="slide4.xml"/><Relationship Id="rId9" Type="http://schemas.openxmlformats.org/officeDocument/2006/relationships/slide" Target="slide16.xml"/><Relationship Id="rId14" Type="http://schemas.openxmlformats.org/officeDocument/2006/relationships/slide" Target="slide20.xml"/><Relationship Id="rId22" Type="http://schemas.openxmlformats.org/officeDocument/2006/relationships/slide" Target="slide18.xml"/><Relationship Id="rId27" Type="http://schemas.openxmlformats.org/officeDocument/2006/relationships/slide" Target="slide2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Tabulka 11"/>
          <p:cNvGraphicFramePr>
            <a:graphicFrameLocks noGrp="1"/>
          </p:cNvGraphicFramePr>
          <p:nvPr/>
        </p:nvGraphicFramePr>
        <p:xfrm>
          <a:off x="0" y="0"/>
          <a:ext cx="9144000" cy="68579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8800"/>
                <a:gridCol w="1828800"/>
                <a:gridCol w="1828800"/>
                <a:gridCol w="1828800"/>
                <a:gridCol w="1828800"/>
              </a:tblGrid>
              <a:tr h="1118039">
                <a:tc>
                  <a:txBody>
                    <a:bodyPr/>
                    <a:lstStyle/>
                    <a:p>
                      <a:r>
                        <a:rPr lang="cs-CZ" sz="2500" dirty="0" smtClean="0"/>
                        <a:t>Jména bytostí</a:t>
                      </a:r>
                      <a:endParaRPr lang="cs-CZ" sz="2500" dirty="0"/>
                    </a:p>
                  </a:txBody>
                  <a:tcPr marL="175663" marR="175663" marT="87830" marB="87830"/>
                </a:tc>
                <a:tc>
                  <a:txBody>
                    <a:bodyPr/>
                    <a:lstStyle/>
                    <a:p>
                      <a:r>
                        <a:rPr lang="cs-CZ" sz="2500" dirty="0" smtClean="0"/>
                        <a:t>Zeměpisná jména 1</a:t>
                      </a:r>
                      <a:endParaRPr lang="cs-CZ" sz="2500" dirty="0"/>
                    </a:p>
                  </a:txBody>
                  <a:tcPr marL="175663" marR="175663" marT="87830" marB="87830"/>
                </a:tc>
                <a:tc>
                  <a:txBody>
                    <a:bodyPr/>
                    <a:lstStyle/>
                    <a:p>
                      <a:r>
                        <a:rPr lang="cs-CZ" sz="2500" dirty="0" smtClean="0"/>
                        <a:t>Zeměpisná</a:t>
                      </a:r>
                      <a:r>
                        <a:rPr lang="cs-CZ" sz="2500" baseline="0" dirty="0" smtClean="0"/>
                        <a:t> jména 2</a:t>
                      </a:r>
                      <a:endParaRPr lang="cs-CZ" sz="2500" dirty="0"/>
                    </a:p>
                  </a:txBody>
                  <a:tcPr marL="175663" marR="175663" marT="87830" marB="87830"/>
                </a:tc>
                <a:tc>
                  <a:txBody>
                    <a:bodyPr/>
                    <a:lstStyle/>
                    <a:p>
                      <a:r>
                        <a:rPr lang="cs-CZ" sz="2500" dirty="0" smtClean="0"/>
                        <a:t>Jména institucí</a:t>
                      </a:r>
                      <a:endParaRPr lang="cs-CZ" sz="2500" dirty="0"/>
                    </a:p>
                  </a:txBody>
                  <a:tcPr marL="175663" marR="175663" marT="87830" marB="87830"/>
                </a:tc>
                <a:tc>
                  <a:txBody>
                    <a:bodyPr/>
                    <a:lstStyle/>
                    <a:p>
                      <a:r>
                        <a:rPr lang="cs-CZ" sz="2500" dirty="0" smtClean="0"/>
                        <a:t>Ostatní</a:t>
                      </a:r>
                      <a:endParaRPr lang="cs-CZ" sz="2500" dirty="0"/>
                    </a:p>
                  </a:txBody>
                  <a:tcPr marL="175663" marR="175663" marT="87830" marB="87830"/>
                </a:tc>
              </a:tr>
              <a:tr h="1147992">
                <a:tc>
                  <a:txBody>
                    <a:bodyPr/>
                    <a:lstStyle/>
                    <a:p>
                      <a:endParaRPr lang="cs-CZ" sz="3400" dirty="0"/>
                    </a:p>
                  </a:txBody>
                  <a:tcPr marL="175663" marR="175663" marT="87830" marB="87830"/>
                </a:tc>
                <a:tc>
                  <a:txBody>
                    <a:bodyPr/>
                    <a:lstStyle/>
                    <a:p>
                      <a:endParaRPr lang="cs-CZ" sz="3400" dirty="0"/>
                    </a:p>
                  </a:txBody>
                  <a:tcPr marL="175663" marR="175663" marT="87830" marB="87830"/>
                </a:tc>
                <a:tc>
                  <a:txBody>
                    <a:bodyPr/>
                    <a:lstStyle/>
                    <a:p>
                      <a:endParaRPr lang="cs-CZ" sz="3400" dirty="0"/>
                    </a:p>
                  </a:txBody>
                  <a:tcPr marL="175663" marR="175663" marT="87830" marB="87830"/>
                </a:tc>
                <a:tc>
                  <a:txBody>
                    <a:bodyPr/>
                    <a:lstStyle/>
                    <a:p>
                      <a:endParaRPr lang="cs-CZ" sz="3400" dirty="0"/>
                    </a:p>
                  </a:txBody>
                  <a:tcPr marL="175663" marR="175663" marT="87830" marB="87830"/>
                </a:tc>
                <a:tc>
                  <a:txBody>
                    <a:bodyPr/>
                    <a:lstStyle/>
                    <a:p>
                      <a:endParaRPr lang="cs-CZ" sz="3400" dirty="0"/>
                    </a:p>
                  </a:txBody>
                  <a:tcPr marL="175663" marR="175663" marT="87830" marB="87830"/>
                </a:tc>
              </a:tr>
              <a:tr h="1147992">
                <a:tc>
                  <a:txBody>
                    <a:bodyPr/>
                    <a:lstStyle/>
                    <a:p>
                      <a:endParaRPr lang="cs-CZ" sz="3400" dirty="0"/>
                    </a:p>
                  </a:txBody>
                  <a:tcPr marL="175663" marR="175663" marT="87830" marB="87830"/>
                </a:tc>
                <a:tc>
                  <a:txBody>
                    <a:bodyPr/>
                    <a:lstStyle/>
                    <a:p>
                      <a:endParaRPr lang="cs-CZ" sz="3400" dirty="0"/>
                    </a:p>
                  </a:txBody>
                  <a:tcPr marL="175663" marR="175663" marT="87830" marB="87830"/>
                </a:tc>
                <a:tc>
                  <a:txBody>
                    <a:bodyPr/>
                    <a:lstStyle/>
                    <a:p>
                      <a:endParaRPr lang="cs-CZ" sz="3400" dirty="0"/>
                    </a:p>
                  </a:txBody>
                  <a:tcPr marL="175663" marR="175663" marT="87830" marB="87830"/>
                </a:tc>
                <a:tc>
                  <a:txBody>
                    <a:bodyPr/>
                    <a:lstStyle/>
                    <a:p>
                      <a:endParaRPr lang="cs-CZ" sz="3400" dirty="0"/>
                    </a:p>
                  </a:txBody>
                  <a:tcPr marL="175663" marR="175663" marT="87830" marB="87830"/>
                </a:tc>
                <a:tc>
                  <a:txBody>
                    <a:bodyPr/>
                    <a:lstStyle/>
                    <a:p>
                      <a:endParaRPr lang="cs-CZ" sz="3400" dirty="0"/>
                    </a:p>
                  </a:txBody>
                  <a:tcPr marL="175663" marR="175663" marT="87830" marB="87830"/>
                </a:tc>
              </a:tr>
              <a:tr h="1147992">
                <a:tc>
                  <a:txBody>
                    <a:bodyPr/>
                    <a:lstStyle/>
                    <a:p>
                      <a:endParaRPr lang="cs-CZ" sz="3400"/>
                    </a:p>
                  </a:txBody>
                  <a:tcPr marL="175663" marR="175663" marT="87830" marB="87830"/>
                </a:tc>
                <a:tc>
                  <a:txBody>
                    <a:bodyPr/>
                    <a:lstStyle/>
                    <a:p>
                      <a:endParaRPr lang="cs-CZ" sz="3400" dirty="0"/>
                    </a:p>
                  </a:txBody>
                  <a:tcPr marL="175663" marR="175663" marT="87830" marB="87830"/>
                </a:tc>
                <a:tc>
                  <a:txBody>
                    <a:bodyPr/>
                    <a:lstStyle/>
                    <a:p>
                      <a:endParaRPr lang="cs-CZ" sz="3400" dirty="0"/>
                    </a:p>
                  </a:txBody>
                  <a:tcPr marL="175663" marR="175663" marT="87830" marB="87830"/>
                </a:tc>
                <a:tc>
                  <a:txBody>
                    <a:bodyPr/>
                    <a:lstStyle/>
                    <a:p>
                      <a:endParaRPr lang="cs-CZ" sz="3400" dirty="0"/>
                    </a:p>
                  </a:txBody>
                  <a:tcPr marL="175663" marR="175663" marT="87830" marB="87830"/>
                </a:tc>
                <a:tc>
                  <a:txBody>
                    <a:bodyPr/>
                    <a:lstStyle/>
                    <a:p>
                      <a:endParaRPr lang="cs-CZ" sz="3400" dirty="0"/>
                    </a:p>
                  </a:txBody>
                  <a:tcPr marL="175663" marR="175663" marT="87830" marB="87830"/>
                </a:tc>
              </a:tr>
              <a:tr h="1147992">
                <a:tc>
                  <a:txBody>
                    <a:bodyPr/>
                    <a:lstStyle/>
                    <a:p>
                      <a:endParaRPr lang="cs-CZ" sz="3400"/>
                    </a:p>
                  </a:txBody>
                  <a:tcPr marL="175663" marR="175663" marT="87830" marB="87830"/>
                </a:tc>
                <a:tc>
                  <a:txBody>
                    <a:bodyPr/>
                    <a:lstStyle/>
                    <a:p>
                      <a:endParaRPr lang="cs-CZ" sz="3400"/>
                    </a:p>
                  </a:txBody>
                  <a:tcPr marL="175663" marR="175663" marT="87830" marB="87830"/>
                </a:tc>
                <a:tc>
                  <a:txBody>
                    <a:bodyPr/>
                    <a:lstStyle/>
                    <a:p>
                      <a:endParaRPr lang="cs-CZ" sz="3400"/>
                    </a:p>
                  </a:txBody>
                  <a:tcPr marL="175663" marR="175663" marT="87830" marB="87830"/>
                </a:tc>
                <a:tc>
                  <a:txBody>
                    <a:bodyPr/>
                    <a:lstStyle/>
                    <a:p>
                      <a:endParaRPr lang="cs-CZ" sz="3400" dirty="0"/>
                    </a:p>
                  </a:txBody>
                  <a:tcPr marL="175663" marR="175663" marT="87830" marB="87830"/>
                </a:tc>
                <a:tc>
                  <a:txBody>
                    <a:bodyPr/>
                    <a:lstStyle/>
                    <a:p>
                      <a:endParaRPr lang="cs-CZ" sz="3400"/>
                    </a:p>
                  </a:txBody>
                  <a:tcPr marL="175663" marR="175663" marT="87830" marB="87830"/>
                </a:tc>
              </a:tr>
              <a:tr h="1147992">
                <a:tc>
                  <a:txBody>
                    <a:bodyPr/>
                    <a:lstStyle/>
                    <a:p>
                      <a:endParaRPr lang="cs-CZ" sz="3400" dirty="0"/>
                    </a:p>
                  </a:txBody>
                  <a:tcPr marL="175663" marR="175663" marT="87830" marB="87830"/>
                </a:tc>
                <a:tc>
                  <a:txBody>
                    <a:bodyPr/>
                    <a:lstStyle/>
                    <a:p>
                      <a:endParaRPr lang="cs-CZ" sz="3400"/>
                    </a:p>
                  </a:txBody>
                  <a:tcPr marL="175663" marR="175663" marT="87830" marB="87830"/>
                </a:tc>
                <a:tc>
                  <a:txBody>
                    <a:bodyPr/>
                    <a:lstStyle/>
                    <a:p>
                      <a:endParaRPr lang="cs-CZ" sz="3400"/>
                    </a:p>
                  </a:txBody>
                  <a:tcPr marL="175663" marR="175663" marT="87830" marB="87830"/>
                </a:tc>
                <a:tc>
                  <a:txBody>
                    <a:bodyPr/>
                    <a:lstStyle/>
                    <a:p>
                      <a:endParaRPr lang="cs-CZ" sz="3400"/>
                    </a:p>
                  </a:txBody>
                  <a:tcPr marL="175663" marR="175663" marT="87830" marB="87830"/>
                </a:tc>
                <a:tc>
                  <a:txBody>
                    <a:bodyPr/>
                    <a:lstStyle/>
                    <a:p>
                      <a:endParaRPr lang="cs-CZ" sz="3400" dirty="0"/>
                    </a:p>
                  </a:txBody>
                  <a:tcPr marL="175663" marR="175663" marT="87830" marB="87830"/>
                </a:tc>
              </a:tr>
            </a:tbl>
          </a:graphicData>
        </a:graphic>
      </p:graphicFrame>
      <p:sp>
        <p:nvSpPr>
          <p:cNvPr id="8" name="Tlačítko akce: Vlastní 7">
            <a:hlinkClick r:id="rId3" action="ppaction://hlinksldjump" highlightClick="1"/>
          </p:cNvPr>
          <p:cNvSpPr/>
          <p:nvPr/>
        </p:nvSpPr>
        <p:spPr>
          <a:xfrm>
            <a:off x="0" y="1124744"/>
            <a:ext cx="1800200" cy="1152128"/>
          </a:xfrm>
          <a:prstGeom prst="actionButtonBlank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100</a:t>
            </a:r>
            <a:endParaRPr lang="cs-CZ" dirty="0"/>
          </a:p>
        </p:txBody>
      </p:sp>
      <p:sp>
        <p:nvSpPr>
          <p:cNvPr id="17" name="Tlačítko akce: Vlastní 16">
            <a:hlinkClick r:id="rId4" action="ppaction://hlinksldjump" highlightClick="1"/>
          </p:cNvPr>
          <p:cNvSpPr/>
          <p:nvPr/>
        </p:nvSpPr>
        <p:spPr>
          <a:xfrm>
            <a:off x="3707904" y="1124744"/>
            <a:ext cx="1763688" cy="1152128"/>
          </a:xfrm>
          <a:prstGeom prst="actionButtonBlank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100</a:t>
            </a:r>
            <a:endParaRPr lang="cs-CZ" dirty="0"/>
          </a:p>
        </p:txBody>
      </p:sp>
      <p:sp>
        <p:nvSpPr>
          <p:cNvPr id="18" name="Tlačítko akce: Vlastní 17">
            <a:hlinkClick r:id="rId5" action="ppaction://hlinksldjump" highlightClick="1"/>
          </p:cNvPr>
          <p:cNvSpPr/>
          <p:nvPr/>
        </p:nvSpPr>
        <p:spPr>
          <a:xfrm>
            <a:off x="5508104" y="1124744"/>
            <a:ext cx="1763688" cy="1152128"/>
          </a:xfrm>
          <a:prstGeom prst="actionButtonBlank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100</a:t>
            </a:r>
            <a:endParaRPr lang="cs-CZ" dirty="0"/>
          </a:p>
        </p:txBody>
      </p:sp>
      <p:sp>
        <p:nvSpPr>
          <p:cNvPr id="19" name="Tlačítko akce: Vlastní 18">
            <a:hlinkClick r:id="rId6" action="ppaction://hlinksldjump" highlightClick="1"/>
          </p:cNvPr>
          <p:cNvSpPr/>
          <p:nvPr/>
        </p:nvSpPr>
        <p:spPr>
          <a:xfrm>
            <a:off x="7308304" y="1124744"/>
            <a:ext cx="1835696" cy="1152128"/>
          </a:xfrm>
          <a:prstGeom prst="actionButtonBlank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100</a:t>
            </a:r>
            <a:endParaRPr lang="cs-CZ" dirty="0"/>
          </a:p>
        </p:txBody>
      </p:sp>
      <p:sp>
        <p:nvSpPr>
          <p:cNvPr id="20" name="Tlačítko akce: Vlastní 19">
            <a:hlinkClick r:id="rId7" action="ppaction://hlinksldjump" highlightClick="1"/>
          </p:cNvPr>
          <p:cNvSpPr/>
          <p:nvPr/>
        </p:nvSpPr>
        <p:spPr>
          <a:xfrm>
            <a:off x="1835696" y="1124744"/>
            <a:ext cx="1835696" cy="1152128"/>
          </a:xfrm>
          <a:prstGeom prst="actionButtonBlank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100</a:t>
            </a:r>
            <a:endParaRPr lang="cs-CZ" dirty="0"/>
          </a:p>
        </p:txBody>
      </p:sp>
      <p:sp>
        <p:nvSpPr>
          <p:cNvPr id="21" name="Tlačítko akce: Vlastní 20">
            <a:hlinkClick r:id="rId8" action="ppaction://hlinksldjump" highlightClick="1"/>
          </p:cNvPr>
          <p:cNvSpPr/>
          <p:nvPr/>
        </p:nvSpPr>
        <p:spPr>
          <a:xfrm>
            <a:off x="7308304" y="2276872"/>
            <a:ext cx="1835696" cy="1152128"/>
          </a:xfrm>
          <a:prstGeom prst="actionButtonBlank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200</a:t>
            </a:r>
          </a:p>
        </p:txBody>
      </p:sp>
      <p:sp>
        <p:nvSpPr>
          <p:cNvPr id="22" name="Tlačítko akce: Vlastní 21">
            <a:hlinkClick r:id="rId9" action="ppaction://hlinksldjump" highlightClick="1"/>
          </p:cNvPr>
          <p:cNvSpPr/>
          <p:nvPr/>
        </p:nvSpPr>
        <p:spPr>
          <a:xfrm>
            <a:off x="7308304" y="3429000"/>
            <a:ext cx="1835696" cy="1152128"/>
          </a:xfrm>
          <a:prstGeom prst="actionButtonBlank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300</a:t>
            </a:r>
          </a:p>
        </p:txBody>
      </p:sp>
      <p:sp>
        <p:nvSpPr>
          <p:cNvPr id="23" name="Tlačítko akce: Vlastní 22">
            <a:hlinkClick r:id="rId10" action="ppaction://hlinksldjump" highlightClick="1"/>
          </p:cNvPr>
          <p:cNvSpPr/>
          <p:nvPr/>
        </p:nvSpPr>
        <p:spPr>
          <a:xfrm>
            <a:off x="7308304" y="4581128"/>
            <a:ext cx="1835696" cy="1152128"/>
          </a:xfrm>
          <a:prstGeom prst="actionButtonBlank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400</a:t>
            </a:r>
          </a:p>
        </p:txBody>
      </p:sp>
      <p:sp>
        <p:nvSpPr>
          <p:cNvPr id="24" name="Tlačítko akce: Vlastní 23">
            <a:hlinkClick r:id="rId11" action="ppaction://hlinksldjump" highlightClick="1"/>
          </p:cNvPr>
          <p:cNvSpPr/>
          <p:nvPr/>
        </p:nvSpPr>
        <p:spPr>
          <a:xfrm>
            <a:off x="7308304" y="5705872"/>
            <a:ext cx="1835696" cy="1152128"/>
          </a:xfrm>
          <a:prstGeom prst="actionButtonBlank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500</a:t>
            </a:r>
          </a:p>
        </p:txBody>
      </p:sp>
      <p:sp>
        <p:nvSpPr>
          <p:cNvPr id="26" name="Tlačítko akce: Vlastní 25">
            <a:hlinkClick r:id="rId12" action="ppaction://hlinksldjump" highlightClick="1"/>
          </p:cNvPr>
          <p:cNvSpPr/>
          <p:nvPr/>
        </p:nvSpPr>
        <p:spPr>
          <a:xfrm>
            <a:off x="5508104" y="2276872"/>
            <a:ext cx="1763688" cy="1152128"/>
          </a:xfrm>
          <a:prstGeom prst="actionButtonBlank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200</a:t>
            </a:r>
          </a:p>
        </p:txBody>
      </p:sp>
      <p:sp>
        <p:nvSpPr>
          <p:cNvPr id="27" name="Tlačítko akce: Vlastní 26">
            <a:hlinkClick r:id="rId13" action="ppaction://hlinksldjump" highlightClick="1"/>
          </p:cNvPr>
          <p:cNvSpPr/>
          <p:nvPr/>
        </p:nvSpPr>
        <p:spPr>
          <a:xfrm>
            <a:off x="5508104" y="3429000"/>
            <a:ext cx="1763688" cy="1152128"/>
          </a:xfrm>
          <a:prstGeom prst="actionButtonBlank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300</a:t>
            </a:r>
          </a:p>
        </p:txBody>
      </p:sp>
      <p:sp>
        <p:nvSpPr>
          <p:cNvPr id="28" name="Tlačítko akce: Vlastní 27">
            <a:hlinkClick r:id="rId14" action="ppaction://hlinksldjump" highlightClick="1"/>
          </p:cNvPr>
          <p:cNvSpPr/>
          <p:nvPr/>
        </p:nvSpPr>
        <p:spPr>
          <a:xfrm>
            <a:off x="5508104" y="4581128"/>
            <a:ext cx="1763688" cy="1152128"/>
          </a:xfrm>
          <a:prstGeom prst="actionButtonBlank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400</a:t>
            </a:r>
          </a:p>
        </p:txBody>
      </p:sp>
      <p:sp>
        <p:nvSpPr>
          <p:cNvPr id="29" name="Tlačítko akce: Vlastní 28">
            <a:hlinkClick r:id="rId15" action="ppaction://hlinksldjump" highlightClick="1"/>
          </p:cNvPr>
          <p:cNvSpPr/>
          <p:nvPr/>
        </p:nvSpPr>
        <p:spPr>
          <a:xfrm>
            <a:off x="5508104" y="5705872"/>
            <a:ext cx="1763688" cy="1152128"/>
          </a:xfrm>
          <a:prstGeom prst="actionButtonBlank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500</a:t>
            </a:r>
          </a:p>
        </p:txBody>
      </p:sp>
      <p:sp>
        <p:nvSpPr>
          <p:cNvPr id="30" name="Tlačítko akce: Vlastní 29">
            <a:hlinkClick r:id="rId16" action="ppaction://hlinksldjump" highlightClick="1"/>
          </p:cNvPr>
          <p:cNvSpPr/>
          <p:nvPr/>
        </p:nvSpPr>
        <p:spPr>
          <a:xfrm>
            <a:off x="3707904" y="2276872"/>
            <a:ext cx="1763688" cy="1152128"/>
          </a:xfrm>
          <a:prstGeom prst="actionButtonBlank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200</a:t>
            </a:r>
          </a:p>
        </p:txBody>
      </p:sp>
      <p:sp>
        <p:nvSpPr>
          <p:cNvPr id="31" name="Tlačítko akce: Vlastní 30">
            <a:hlinkClick r:id="rId17" action="ppaction://hlinksldjump" highlightClick="1"/>
          </p:cNvPr>
          <p:cNvSpPr/>
          <p:nvPr/>
        </p:nvSpPr>
        <p:spPr>
          <a:xfrm>
            <a:off x="3707904" y="3429000"/>
            <a:ext cx="1763688" cy="1152128"/>
          </a:xfrm>
          <a:prstGeom prst="actionButtonBlank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300</a:t>
            </a:r>
          </a:p>
        </p:txBody>
      </p:sp>
      <p:sp>
        <p:nvSpPr>
          <p:cNvPr id="32" name="Tlačítko akce: Vlastní 31">
            <a:hlinkClick r:id="rId18" action="ppaction://hlinksldjump" highlightClick="1"/>
          </p:cNvPr>
          <p:cNvSpPr/>
          <p:nvPr/>
        </p:nvSpPr>
        <p:spPr>
          <a:xfrm>
            <a:off x="3707904" y="4581128"/>
            <a:ext cx="1763688" cy="1152128"/>
          </a:xfrm>
          <a:prstGeom prst="actionButtonBlank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400</a:t>
            </a:r>
          </a:p>
        </p:txBody>
      </p:sp>
      <p:sp>
        <p:nvSpPr>
          <p:cNvPr id="33" name="Tlačítko akce: Vlastní 32">
            <a:hlinkClick r:id="rId19" action="ppaction://hlinksldjump" highlightClick="1"/>
          </p:cNvPr>
          <p:cNvSpPr/>
          <p:nvPr/>
        </p:nvSpPr>
        <p:spPr>
          <a:xfrm>
            <a:off x="3707904" y="5705872"/>
            <a:ext cx="1763688" cy="1152128"/>
          </a:xfrm>
          <a:prstGeom prst="actionButtonBlank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500</a:t>
            </a:r>
          </a:p>
        </p:txBody>
      </p:sp>
      <p:sp>
        <p:nvSpPr>
          <p:cNvPr id="34" name="Tlačítko akce: Vlastní 33">
            <a:hlinkClick r:id="rId20" action="ppaction://hlinksldjump" highlightClick="1"/>
          </p:cNvPr>
          <p:cNvSpPr/>
          <p:nvPr/>
        </p:nvSpPr>
        <p:spPr>
          <a:xfrm>
            <a:off x="1835696" y="2276872"/>
            <a:ext cx="1835696" cy="1152128"/>
          </a:xfrm>
          <a:prstGeom prst="actionButtonBlank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200</a:t>
            </a:r>
          </a:p>
        </p:txBody>
      </p:sp>
      <p:sp>
        <p:nvSpPr>
          <p:cNvPr id="35" name="Tlačítko akce: Vlastní 34">
            <a:hlinkClick r:id="rId21" action="ppaction://hlinksldjump" highlightClick="1"/>
          </p:cNvPr>
          <p:cNvSpPr/>
          <p:nvPr/>
        </p:nvSpPr>
        <p:spPr>
          <a:xfrm>
            <a:off x="1835696" y="3429000"/>
            <a:ext cx="1835696" cy="1152128"/>
          </a:xfrm>
          <a:prstGeom prst="actionButtonBlank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300</a:t>
            </a:r>
          </a:p>
        </p:txBody>
      </p:sp>
      <p:sp>
        <p:nvSpPr>
          <p:cNvPr id="36" name="Tlačítko akce: Vlastní 35">
            <a:hlinkClick r:id="rId22" action="ppaction://hlinksldjump" highlightClick="1"/>
          </p:cNvPr>
          <p:cNvSpPr/>
          <p:nvPr/>
        </p:nvSpPr>
        <p:spPr>
          <a:xfrm>
            <a:off x="1835696" y="4581128"/>
            <a:ext cx="1835696" cy="1152128"/>
          </a:xfrm>
          <a:prstGeom prst="actionButtonBlank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400</a:t>
            </a:r>
          </a:p>
        </p:txBody>
      </p:sp>
      <p:sp>
        <p:nvSpPr>
          <p:cNvPr id="37" name="Tlačítko akce: Vlastní 36">
            <a:hlinkClick r:id="rId23" action="ppaction://hlinksldjump" highlightClick="1"/>
          </p:cNvPr>
          <p:cNvSpPr/>
          <p:nvPr/>
        </p:nvSpPr>
        <p:spPr>
          <a:xfrm>
            <a:off x="1835696" y="5705872"/>
            <a:ext cx="1835696" cy="1152128"/>
          </a:xfrm>
          <a:prstGeom prst="actionButtonBlank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500</a:t>
            </a:r>
          </a:p>
        </p:txBody>
      </p:sp>
      <p:sp>
        <p:nvSpPr>
          <p:cNvPr id="38" name="Tlačítko akce: Vlastní 37">
            <a:hlinkClick r:id="rId24" action="ppaction://hlinksldjump" highlightClick="1"/>
          </p:cNvPr>
          <p:cNvSpPr/>
          <p:nvPr/>
        </p:nvSpPr>
        <p:spPr>
          <a:xfrm>
            <a:off x="0" y="2276872"/>
            <a:ext cx="1800200" cy="1152128"/>
          </a:xfrm>
          <a:prstGeom prst="actionButtonBlank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200</a:t>
            </a:r>
            <a:endParaRPr lang="cs-CZ" dirty="0"/>
          </a:p>
        </p:txBody>
      </p:sp>
      <p:sp>
        <p:nvSpPr>
          <p:cNvPr id="39" name="Tlačítko akce: Vlastní 38">
            <a:hlinkClick r:id="rId25" action="ppaction://hlinksldjump" highlightClick="1"/>
          </p:cNvPr>
          <p:cNvSpPr/>
          <p:nvPr/>
        </p:nvSpPr>
        <p:spPr>
          <a:xfrm>
            <a:off x="0" y="3429000"/>
            <a:ext cx="1800200" cy="1152128"/>
          </a:xfrm>
          <a:prstGeom prst="actionButtonBlank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300</a:t>
            </a:r>
            <a:endParaRPr lang="cs-CZ" dirty="0"/>
          </a:p>
        </p:txBody>
      </p:sp>
      <p:sp>
        <p:nvSpPr>
          <p:cNvPr id="40" name="Tlačítko akce: Vlastní 39">
            <a:hlinkClick r:id="rId26" action="ppaction://hlinksldjump" highlightClick="1"/>
          </p:cNvPr>
          <p:cNvSpPr/>
          <p:nvPr/>
        </p:nvSpPr>
        <p:spPr>
          <a:xfrm>
            <a:off x="0" y="4581128"/>
            <a:ext cx="1800200" cy="1152128"/>
          </a:xfrm>
          <a:prstGeom prst="actionButtonBlank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400</a:t>
            </a:r>
            <a:endParaRPr lang="cs-CZ" dirty="0"/>
          </a:p>
        </p:txBody>
      </p:sp>
      <p:sp>
        <p:nvSpPr>
          <p:cNvPr id="41" name="Tlačítko akce: Vlastní 40">
            <a:hlinkClick r:id="rId27" action="ppaction://hlinksldjump" highlightClick="1"/>
          </p:cNvPr>
          <p:cNvSpPr/>
          <p:nvPr/>
        </p:nvSpPr>
        <p:spPr>
          <a:xfrm>
            <a:off x="0" y="5705872"/>
            <a:ext cx="1800200" cy="1152128"/>
          </a:xfrm>
          <a:prstGeom prst="actionButtonBlank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500</a:t>
            </a:r>
            <a:endParaRPr lang="cs-CZ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3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20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1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27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8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34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5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6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41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2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3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48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9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0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51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2" fill="hold">
                      <p:stCondLst>
                        <p:cond delay="0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55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6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7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58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9" fill="hold">
                      <p:stCondLst>
                        <p:cond delay="0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62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63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4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65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6" fill="hold">
                      <p:stCondLst>
                        <p:cond delay="0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69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0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1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72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3" fill="hold">
                      <p:stCondLst>
                        <p:cond delay="0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76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7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8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79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0" fill="hold">
                      <p:stCondLst>
                        <p:cond delay="0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83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4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5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86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7" fill="hold">
                      <p:stCondLst>
                        <p:cond delay="0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90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91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2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93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4" fill="hold">
                      <p:stCondLst>
                        <p:cond delay="0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97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98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9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100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1" fill="hold">
                      <p:stCondLst>
                        <p:cond delay="0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04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05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6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  <p:seq concurrent="1" nextAc="seek">
              <p:cTn id="107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8" fill="hold">
                      <p:stCondLst>
                        <p:cond delay="0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11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12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3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  <p:seq concurrent="1" nextAc="seek">
              <p:cTn id="114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5" fill="hold">
                      <p:stCondLst>
                        <p:cond delay="0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18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19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0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  <p:seq concurrent="1" nextAc="seek">
              <p:cTn id="121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2" fill="hold">
                      <p:stCondLst>
                        <p:cond delay="0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25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26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7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128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9" fill="hold">
                      <p:stCondLst>
                        <p:cond delay="0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32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33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4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135" restart="whenNotActive" fill="hold" evtFilter="cancelBubble" nodeType="interactiveSeq">
                <p:stCondLst>
                  <p:cond evt="onClick" delay="0">
                    <p:tgtEl>
                      <p:spTgt spid="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6" fill="hold">
                      <p:stCondLst>
                        <p:cond delay="0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39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40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1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"/>
                  </p:tgtEl>
                </p:cond>
              </p:nextCondLst>
            </p:seq>
            <p:seq concurrent="1" nextAc="seek">
              <p:cTn id="142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3" fill="hold">
                      <p:stCondLst>
                        <p:cond delay="0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46" dur="2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47" dur="2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8" dur="2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  <p:seq concurrent="1" nextAc="seek">
              <p:cTn id="149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0" fill="hold">
                      <p:stCondLst>
                        <p:cond delay="0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53" dur="2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54" dur="2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5" dur="2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  <p:seq concurrent="1" nextAc="seek">
              <p:cTn id="156" restart="whenNotActive" fill="hold" evtFilter="cancelBubble" nodeType="interactiveSeq">
                <p:stCondLst>
                  <p:cond evt="onClick" delay="0">
                    <p:tgtEl>
                      <p:spTgt spid="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7" fill="hold">
                      <p:stCondLst>
                        <p:cond delay="0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60" dur="2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61" dur="2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2" dur="2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9"/>
                  </p:tgtEl>
                </p:cond>
              </p:nextCondLst>
            </p:seq>
            <p:seq concurrent="1" nextAc="seek">
              <p:cTn id="163" restart="whenNotActive" fill="hold" evtFilter="cancelBubble" nodeType="interactiveSeq">
                <p:stCondLst>
                  <p:cond evt="onClick" delay="0">
                    <p:tgtEl>
                      <p:spTgt spid="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4" fill="hold">
                      <p:stCondLst>
                        <p:cond delay="0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67" dur="2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68" dur="2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9" dur="2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0"/>
                  </p:tgtEl>
                </p:cond>
              </p:nextCondLst>
            </p:seq>
            <p:seq concurrent="1" nextAc="seek">
              <p:cTn id="170" restart="whenNotActive" fill="hold" evtFilter="cancelBubble" nodeType="interactiveSeq">
                <p:stCondLst>
                  <p:cond evt="onClick" delay="0">
                    <p:tgtEl>
                      <p:spTgt spid="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1" fill="hold">
                      <p:stCondLst>
                        <p:cond delay="0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74" dur="2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75" dur="2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6" dur="2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"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Jména institucí 200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obsah 3">
            <a:hlinkClick r:id="" action="ppaction://noaction" highlightClick="1"/>
          </p:cNvPr>
          <p:cNvSpPr txBox="1">
            <a:spLocks/>
          </p:cNvSpPr>
          <p:nvPr/>
        </p:nvSpPr>
        <p:spPr>
          <a:xfrm>
            <a:off x="2699792" y="4149080"/>
            <a:ext cx="3744416" cy="916526"/>
          </a:xfrm>
          <a:prstGeom prst="actionButtonBlank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92500"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cs-CZ" sz="3200" dirty="0" smtClean="0"/>
              <a:t>c) </a:t>
            </a:r>
            <a:r>
              <a:rPr lang="cs-CZ" sz="3200" dirty="0" err="1" smtClean="0"/>
              <a:t>kl</a:t>
            </a:r>
            <a:r>
              <a:rPr kumimoji="0" lang="cs-CZ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ub</a:t>
            </a:r>
            <a:r>
              <a:rPr kumimoji="0" lang="cs-CZ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Za starou Prahu</a:t>
            </a:r>
            <a:endParaRPr kumimoji="0" lang="cs-CZ" sz="32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Zástupný symbol pro obsah 3">
            <a:hlinkClick r:id="" action="ppaction://noaction" highlightClick="1"/>
          </p:cNvPr>
          <p:cNvSpPr txBox="1">
            <a:spLocks/>
          </p:cNvSpPr>
          <p:nvPr/>
        </p:nvSpPr>
        <p:spPr>
          <a:xfrm>
            <a:off x="4932040" y="2276872"/>
            <a:ext cx="3744416" cy="916526"/>
          </a:xfrm>
          <a:prstGeom prst="actionButtonBlank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70000" lnSpcReduction="20000"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cs-CZ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b) Jednota</a:t>
            </a:r>
            <a:r>
              <a:rPr kumimoji="0" lang="cs-CZ" sz="3200" b="0" i="0" u="none" strike="noStrike" kern="1200" cap="none" spc="0" normalizeH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Československých matematiků a fyziků</a:t>
            </a:r>
            <a:endParaRPr kumimoji="0" lang="cs-CZ" sz="32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Zástupný symbol pro obsah 3">
            <a:hlinkClick r:id="" action="ppaction://noaction" highlightClick="1"/>
          </p:cNvPr>
          <p:cNvSpPr txBox="1">
            <a:spLocks/>
          </p:cNvSpPr>
          <p:nvPr/>
        </p:nvSpPr>
        <p:spPr>
          <a:xfrm>
            <a:off x="467544" y="2276872"/>
            <a:ext cx="3744416" cy="916526"/>
          </a:xfrm>
          <a:prstGeom prst="actionButtonBlank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92500" lnSpcReduction="10000"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cs-CZ" sz="3200" dirty="0" smtClean="0"/>
              <a:t>a) Sdružení Měst a Obcí</a:t>
            </a:r>
            <a:endParaRPr kumimoji="0" lang="cs-CZ" sz="32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Tlačítko akce: Dopředu nebo Další 6">
            <a:hlinkClick r:id="" action="ppaction://hlinkshowjump?jump=firstslide" highlightClick="1"/>
          </p:cNvPr>
          <p:cNvSpPr/>
          <p:nvPr/>
        </p:nvSpPr>
        <p:spPr>
          <a:xfrm>
            <a:off x="7380312" y="5733256"/>
            <a:ext cx="1512168" cy="936104"/>
          </a:xfrm>
          <a:prstGeom prst="actionButtonForwardNex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20FF0F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3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2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1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Ostatní 200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obsah 3">
            <a:hlinkClick r:id="" action="ppaction://noaction" highlightClick="1"/>
          </p:cNvPr>
          <p:cNvSpPr txBox="1">
            <a:spLocks/>
          </p:cNvSpPr>
          <p:nvPr/>
        </p:nvSpPr>
        <p:spPr>
          <a:xfrm>
            <a:off x="467544" y="2276872"/>
            <a:ext cx="3744416" cy="916526"/>
          </a:xfrm>
          <a:prstGeom prst="actionButtonBlank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cs-CZ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a) Řád</a:t>
            </a:r>
            <a:r>
              <a:rPr kumimoji="0" lang="cs-CZ" sz="3200" b="0" i="0" u="none" strike="noStrike" kern="1200" cap="none" spc="0" normalizeH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bílého lva</a:t>
            </a:r>
            <a:r>
              <a:rPr kumimoji="0" lang="cs-CZ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</a:t>
            </a:r>
            <a:endParaRPr kumimoji="0" lang="cs-CZ" sz="32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Zástupný symbol pro obsah 3">
            <a:hlinkClick r:id="" action="ppaction://noaction" highlightClick="1"/>
          </p:cNvPr>
          <p:cNvSpPr txBox="1">
            <a:spLocks/>
          </p:cNvSpPr>
          <p:nvPr/>
        </p:nvSpPr>
        <p:spPr>
          <a:xfrm>
            <a:off x="4932040" y="2276872"/>
            <a:ext cx="3744416" cy="916526"/>
          </a:xfrm>
          <a:prstGeom prst="actionButtonBlank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92500"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cs-CZ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b) Nobelova cena Míru</a:t>
            </a:r>
            <a:endParaRPr kumimoji="0" lang="cs-CZ" sz="32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Zástupný symbol pro obsah 3">
            <a:hlinkClick r:id="" action="ppaction://noaction" highlightClick="1"/>
          </p:cNvPr>
          <p:cNvSpPr txBox="1">
            <a:spLocks/>
          </p:cNvSpPr>
          <p:nvPr/>
        </p:nvSpPr>
        <p:spPr>
          <a:xfrm>
            <a:off x="2699792" y="4149080"/>
            <a:ext cx="3744416" cy="916526"/>
          </a:xfrm>
          <a:prstGeom prst="actionButtonBlank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cs-CZ" sz="3200" dirty="0" smtClean="0"/>
              <a:t>c) řád T. G. Masaryka</a:t>
            </a:r>
            <a:endParaRPr kumimoji="0" lang="cs-CZ" sz="32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Tlačítko akce: Dopředu nebo Další 6">
            <a:hlinkClick r:id="" action="ppaction://hlinkshowjump?jump=firstslide" highlightClick="1"/>
          </p:cNvPr>
          <p:cNvSpPr/>
          <p:nvPr/>
        </p:nvSpPr>
        <p:spPr>
          <a:xfrm>
            <a:off x="7380312" y="5733256"/>
            <a:ext cx="1512168" cy="936104"/>
          </a:xfrm>
          <a:prstGeom prst="actionButtonForwardNex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20FF0F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3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2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1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Jména bytostí 300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obsah 3">
            <a:hlinkClick r:id="" action="ppaction://noaction" highlightClick="1"/>
          </p:cNvPr>
          <p:cNvSpPr txBox="1">
            <a:spLocks/>
          </p:cNvSpPr>
          <p:nvPr/>
        </p:nvSpPr>
        <p:spPr>
          <a:xfrm>
            <a:off x="4932040" y="2276872"/>
            <a:ext cx="3744416" cy="916526"/>
          </a:xfrm>
          <a:prstGeom prst="actionButtonBlank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92500" lnSpcReduction="10000"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cs-CZ" sz="3200" dirty="0" smtClean="0"/>
              <a:t>b) </a:t>
            </a:r>
            <a:r>
              <a:rPr lang="cs-CZ" sz="3200" dirty="0" err="1" smtClean="0"/>
              <a:t>b</a:t>
            </a:r>
            <a:r>
              <a:rPr kumimoji="0" lang="cs-CZ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itva</a:t>
            </a:r>
            <a:r>
              <a:rPr kumimoji="0" lang="cs-CZ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mezi</a:t>
            </a:r>
            <a:r>
              <a:rPr kumimoji="0" lang="cs-CZ" sz="3200" b="0" i="0" u="none" strike="noStrike" kern="1200" cap="none" spc="0" normalizeH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lang="cs-CZ" sz="3200" noProof="0" dirty="0" smtClean="0"/>
              <a:t>h</a:t>
            </a:r>
            <a:r>
              <a:rPr kumimoji="0" lang="cs-CZ" sz="3200" b="0" i="0" u="none" strike="noStrike" kern="1200" cap="none" spc="0" normalizeH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usity a pražany</a:t>
            </a:r>
            <a:endParaRPr kumimoji="0" lang="cs-CZ" sz="32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Zástupný symbol pro obsah 3">
            <a:hlinkClick r:id="" action="ppaction://noaction" highlightClick="1"/>
          </p:cNvPr>
          <p:cNvSpPr txBox="1">
            <a:spLocks/>
          </p:cNvSpPr>
          <p:nvPr/>
        </p:nvSpPr>
        <p:spPr>
          <a:xfrm>
            <a:off x="2699792" y="4149080"/>
            <a:ext cx="3744416" cy="916526"/>
          </a:xfrm>
          <a:prstGeom prst="actionButtonBlank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92500" lnSpcReduction="10000"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cs-CZ" sz="3200" dirty="0" smtClean="0"/>
              <a:t>c) b</a:t>
            </a:r>
            <a:r>
              <a:rPr kumimoji="0" lang="cs-CZ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itva</a:t>
            </a:r>
            <a:r>
              <a:rPr kumimoji="0" lang="cs-CZ" sz="3200" b="0" i="0" u="none" strike="noStrike" kern="1200" cap="none" spc="0" normalizeH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mezi Husity a Pražany</a:t>
            </a:r>
            <a:endParaRPr kumimoji="0" lang="cs-CZ" sz="32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Zástupný symbol pro obsah 3">
            <a:hlinkClick r:id="" action="ppaction://noaction" highlightClick="1"/>
          </p:cNvPr>
          <p:cNvSpPr txBox="1">
            <a:spLocks/>
          </p:cNvSpPr>
          <p:nvPr/>
        </p:nvSpPr>
        <p:spPr>
          <a:xfrm>
            <a:off x="467544" y="2276872"/>
            <a:ext cx="3744416" cy="916526"/>
          </a:xfrm>
          <a:prstGeom prst="actionButtonBlank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92500" lnSpcReduction="10000"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cs-CZ" sz="3200" dirty="0" smtClean="0"/>
              <a:t> a) bitva mezi husity a Pražany</a:t>
            </a:r>
            <a:r>
              <a:rPr kumimoji="0" lang="cs-CZ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endParaRPr kumimoji="0" lang="cs-CZ" sz="32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Tlačítko akce: Dopředu nebo Další 6">
            <a:hlinkClick r:id="" action="ppaction://hlinkshowjump?jump=firstslide" highlightClick="1"/>
          </p:cNvPr>
          <p:cNvSpPr/>
          <p:nvPr/>
        </p:nvSpPr>
        <p:spPr>
          <a:xfrm>
            <a:off x="7380312" y="5733256"/>
            <a:ext cx="1512168" cy="936104"/>
          </a:xfrm>
          <a:prstGeom prst="actionButtonForwardNex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20FF0F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3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2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1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Zeměpisná jména 1 300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obsah 3">
            <a:hlinkClick r:id="" action="ppaction://noaction" highlightClick="1"/>
          </p:cNvPr>
          <p:cNvSpPr txBox="1">
            <a:spLocks/>
          </p:cNvSpPr>
          <p:nvPr/>
        </p:nvSpPr>
        <p:spPr>
          <a:xfrm>
            <a:off x="2699792" y="4149080"/>
            <a:ext cx="3744416" cy="916526"/>
          </a:xfrm>
          <a:prstGeom prst="actionButtonBlank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cs-CZ" sz="3200" dirty="0" smtClean="0"/>
              <a:t>c) k</a:t>
            </a:r>
            <a:r>
              <a:rPr kumimoji="0" lang="cs-CZ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ostel</a:t>
            </a:r>
            <a:r>
              <a:rPr kumimoji="0" lang="cs-CZ" sz="3200" b="0" i="0" u="none" strike="noStrike" kern="1200" cap="none" spc="0" normalizeH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sv. Barbory</a:t>
            </a:r>
            <a:endParaRPr kumimoji="0" lang="cs-CZ" sz="32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Zástupný symbol pro obsah 3">
            <a:hlinkClick r:id="" action="ppaction://noaction" highlightClick="1"/>
          </p:cNvPr>
          <p:cNvSpPr txBox="1">
            <a:spLocks/>
          </p:cNvSpPr>
          <p:nvPr/>
        </p:nvSpPr>
        <p:spPr>
          <a:xfrm>
            <a:off x="4932040" y="2276872"/>
            <a:ext cx="3744416" cy="916526"/>
          </a:xfrm>
          <a:prstGeom prst="actionButtonBlank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92500" lnSpcReduction="10000"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cs-CZ" sz="3200" dirty="0" smtClean="0"/>
              <a:t>b) Bazilika</a:t>
            </a:r>
            <a:r>
              <a:rPr kumimoji="0" lang="cs-CZ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božího</a:t>
            </a:r>
            <a:r>
              <a:rPr kumimoji="0" lang="cs-CZ" sz="3200" b="0" i="0" u="none" strike="noStrike" kern="1200" cap="none" spc="0" normalizeH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hrobu</a:t>
            </a:r>
            <a:endParaRPr kumimoji="0" lang="cs-CZ" sz="32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Zástupný symbol pro obsah 3">
            <a:hlinkClick r:id="" action="ppaction://noaction" highlightClick="1"/>
          </p:cNvPr>
          <p:cNvSpPr txBox="1">
            <a:spLocks/>
          </p:cNvSpPr>
          <p:nvPr/>
        </p:nvSpPr>
        <p:spPr>
          <a:xfrm>
            <a:off x="467544" y="2276872"/>
            <a:ext cx="3744416" cy="916526"/>
          </a:xfrm>
          <a:prstGeom prst="actionButtonBlank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cs-CZ" sz="3200" dirty="0" smtClean="0"/>
              <a:t>a) chrám sv. Víta</a:t>
            </a:r>
            <a:endParaRPr kumimoji="0" lang="cs-CZ" sz="32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Tlačítko akce: Dopředu nebo Další 6">
            <a:hlinkClick r:id="" action="ppaction://hlinkshowjump?jump=firstslide" highlightClick="1"/>
          </p:cNvPr>
          <p:cNvSpPr/>
          <p:nvPr/>
        </p:nvSpPr>
        <p:spPr>
          <a:xfrm>
            <a:off x="7380312" y="5733256"/>
            <a:ext cx="1512168" cy="936104"/>
          </a:xfrm>
          <a:prstGeom prst="actionButtonForwardNex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20FF0F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3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2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1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Zeměpisná jména 2 300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obsah 3">
            <a:hlinkClick r:id="" action="ppaction://noaction" highlightClick="1"/>
          </p:cNvPr>
          <p:cNvSpPr txBox="1">
            <a:spLocks/>
          </p:cNvSpPr>
          <p:nvPr/>
        </p:nvSpPr>
        <p:spPr>
          <a:xfrm>
            <a:off x="467544" y="2276872"/>
            <a:ext cx="3744416" cy="916526"/>
          </a:xfrm>
          <a:prstGeom prst="actionButtonBlank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92500" lnSpcReduction="10000"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cs-CZ" sz="3200" dirty="0" smtClean="0"/>
              <a:t>a) n</a:t>
            </a:r>
            <a:r>
              <a:rPr kumimoji="0" lang="cs-CZ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ádraží</a:t>
            </a:r>
            <a:r>
              <a:rPr kumimoji="0" lang="cs-CZ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Praha - Smíchov </a:t>
            </a:r>
            <a:endParaRPr kumimoji="0" lang="cs-CZ" sz="32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Zástupný symbol pro obsah 3">
            <a:hlinkClick r:id="" action="ppaction://noaction" highlightClick="1"/>
          </p:cNvPr>
          <p:cNvSpPr txBox="1">
            <a:spLocks/>
          </p:cNvSpPr>
          <p:nvPr/>
        </p:nvSpPr>
        <p:spPr>
          <a:xfrm>
            <a:off x="4932040" y="2276872"/>
            <a:ext cx="3744416" cy="916526"/>
          </a:xfrm>
          <a:prstGeom prst="actionButtonBlank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92500"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cs-CZ" sz="3200" dirty="0" smtClean="0"/>
              <a:t>b) z</a:t>
            </a:r>
            <a:r>
              <a:rPr kumimoji="0" lang="cs-CZ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astávka</a:t>
            </a:r>
            <a:r>
              <a:rPr kumimoji="0" lang="cs-CZ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Dívčí Škola</a:t>
            </a:r>
            <a:endParaRPr kumimoji="0" lang="cs-CZ" sz="32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Zástupný symbol pro obsah 3">
            <a:hlinkClick r:id="" action="ppaction://noaction" highlightClick="1"/>
          </p:cNvPr>
          <p:cNvSpPr txBox="1">
            <a:spLocks/>
          </p:cNvSpPr>
          <p:nvPr/>
        </p:nvSpPr>
        <p:spPr>
          <a:xfrm>
            <a:off x="2699792" y="4149080"/>
            <a:ext cx="3744416" cy="916526"/>
          </a:xfrm>
          <a:prstGeom prst="actionButtonBlank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92500" lnSpcReduction="10000"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cs-CZ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c) Praha - Hlavní Nádraží</a:t>
            </a:r>
            <a:endParaRPr kumimoji="0" lang="cs-CZ" sz="32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Tlačítko akce: Dopředu nebo Další 9">
            <a:hlinkClick r:id="" action="ppaction://hlinkshowjump?jump=firstslide" highlightClick="1"/>
          </p:cNvPr>
          <p:cNvSpPr/>
          <p:nvPr/>
        </p:nvSpPr>
        <p:spPr>
          <a:xfrm>
            <a:off x="7380312" y="5733256"/>
            <a:ext cx="1512168" cy="936104"/>
          </a:xfrm>
          <a:prstGeom prst="actionButtonForwardNex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20FF0F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3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20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1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Jména institucí 300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obsah 3">
            <a:hlinkClick r:id="" action="ppaction://noaction" highlightClick="1"/>
          </p:cNvPr>
          <p:cNvSpPr txBox="1">
            <a:spLocks/>
          </p:cNvSpPr>
          <p:nvPr/>
        </p:nvSpPr>
        <p:spPr>
          <a:xfrm>
            <a:off x="4932040" y="2276872"/>
            <a:ext cx="3744416" cy="916526"/>
          </a:xfrm>
          <a:prstGeom prst="actionButtonBlank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92500" lnSpcReduction="10000"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cs-CZ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b) Gymnázium Jana </a:t>
            </a:r>
            <a:r>
              <a:rPr kumimoji="0" lang="cs-CZ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Keplera</a:t>
            </a:r>
            <a:r>
              <a:rPr kumimoji="0" lang="cs-CZ" sz="3200" b="0" i="0" u="none" strike="noStrike" kern="1200" cap="none" spc="0" normalizeH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v Praze</a:t>
            </a:r>
            <a:r>
              <a:rPr kumimoji="0" lang="cs-CZ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endParaRPr kumimoji="0" lang="cs-CZ" sz="32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Zástupný symbol pro obsah 3">
            <a:hlinkClick r:id="" action="ppaction://noaction" highlightClick="1"/>
          </p:cNvPr>
          <p:cNvSpPr txBox="1">
            <a:spLocks/>
          </p:cNvSpPr>
          <p:nvPr/>
        </p:nvSpPr>
        <p:spPr>
          <a:xfrm>
            <a:off x="2699792" y="4149080"/>
            <a:ext cx="3744416" cy="916526"/>
          </a:xfrm>
          <a:prstGeom prst="actionButtonBlank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92500" lnSpcReduction="10000"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cs-CZ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c) Základní</a:t>
            </a:r>
            <a:r>
              <a:rPr kumimoji="0" lang="cs-CZ" sz="3200" b="0" i="0" u="none" strike="noStrike" kern="1200" cap="none" spc="0" normalizeH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Umělecká Škola v Plzni</a:t>
            </a:r>
            <a:endParaRPr kumimoji="0" lang="cs-CZ" sz="32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Zástupný symbol pro obsah 3">
            <a:hlinkClick r:id="" action="ppaction://noaction" highlightClick="1"/>
          </p:cNvPr>
          <p:cNvSpPr txBox="1">
            <a:spLocks/>
          </p:cNvSpPr>
          <p:nvPr/>
        </p:nvSpPr>
        <p:spPr>
          <a:xfrm>
            <a:off x="467544" y="2276872"/>
            <a:ext cx="3744416" cy="916526"/>
          </a:xfrm>
          <a:prstGeom prst="actionButtonBlank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92500" lnSpcReduction="10000"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cs-CZ" sz="3200" dirty="0" smtClean="0"/>
              <a:t>a) </a:t>
            </a:r>
            <a:r>
              <a:rPr kumimoji="0" lang="cs-CZ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Divadlo Na Vinohradech </a:t>
            </a:r>
            <a:endParaRPr kumimoji="0" lang="cs-CZ" sz="32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Tlačítko akce: Dopředu nebo Další 6">
            <a:hlinkClick r:id="" action="ppaction://hlinkshowjump?jump=firstslide" highlightClick="1"/>
          </p:cNvPr>
          <p:cNvSpPr/>
          <p:nvPr/>
        </p:nvSpPr>
        <p:spPr>
          <a:xfrm>
            <a:off x="7380312" y="5733256"/>
            <a:ext cx="1512168" cy="936104"/>
          </a:xfrm>
          <a:prstGeom prst="actionButtonForwardNex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20FF0F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3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2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1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Ostatní 300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obsah 3">
            <a:hlinkClick r:id="" action="ppaction://noaction" highlightClick="1"/>
          </p:cNvPr>
          <p:cNvSpPr txBox="1">
            <a:spLocks/>
          </p:cNvSpPr>
          <p:nvPr/>
        </p:nvSpPr>
        <p:spPr>
          <a:xfrm>
            <a:off x="2699792" y="4149080"/>
            <a:ext cx="3744416" cy="916526"/>
          </a:xfrm>
          <a:prstGeom prst="actionButtonBlank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92500"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cs-CZ" sz="3200" dirty="0" smtClean="0"/>
              <a:t>c) d</a:t>
            </a:r>
            <a:r>
              <a:rPr kumimoji="0" lang="cs-CZ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ruhá</a:t>
            </a:r>
            <a:r>
              <a:rPr kumimoji="0" lang="cs-CZ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světová válka</a:t>
            </a:r>
            <a:endParaRPr kumimoji="0" lang="cs-CZ" sz="32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Zástupný symbol pro obsah 3">
            <a:hlinkClick r:id="" action="ppaction://noaction" highlightClick="1"/>
          </p:cNvPr>
          <p:cNvSpPr txBox="1">
            <a:spLocks/>
          </p:cNvSpPr>
          <p:nvPr/>
        </p:nvSpPr>
        <p:spPr>
          <a:xfrm>
            <a:off x="4932040" y="2276872"/>
            <a:ext cx="3744416" cy="916526"/>
          </a:xfrm>
          <a:prstGeom prst="actionButtonBlank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92500" lnSpcReduction="10000"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cs-CZ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b) Velká Francouzská</a:t>
            </a:r>
            <a:r>
              <a:rPr kumimoji="0" lang="cs-CZ" sz="3200" b="0" i="0" u="none" strike="noStrike" kern="1200" cap="none" spc="0" normalizeH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revoluce</a:t>
            </a:r>
            <a:endParaRPr kumimoji="0" lang="cs-CZ" sz="32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Zástupný symbol pro obsah 3">
            <a:hlinkClick r:id="" action="ppaction://noaction" highlightClick="1"/>
          </p:cNvPr>
          <p:cNvSpPr txBox="1">
            <a:spLocks/>
          </p:cNvSpPr>
          <p:nvPr/>
        </p:nvSpPr>
        <p:spPr>
          <a:xfrm>
            <a:off x="467544" y="2276872"/>
            <a:ext cx="3744416" cy="916526"/>
          </a:xfrm>
          <a:prstGeom prst="actionButtonBlank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cs-CZ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a) Napoleonské války</a:t>
            </a:r>
            <a:endParaRPr kumimoji="0" lang="cs-CZ" sz="32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Tlačítko akce: Dopředu nebo Další 6">
            <a:hlinkClick r:id="" action="ppaction://hlinkshowjump?jump=firstslide" highlightClick="1"/>
          </p:cNvPr>
          <p:cNvSpPr/>
          <p:nvPr/>
        </p:nvSpPr>
        <p:spPr>
          <a:xfrm>
            <a:off x="7380312" y="5733256"/>
            <a:ext cx="1512168" cy="936104"/>
          </a:xfrm>
          <a:prstGeom prst="actionButtonForwardNex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20FF0F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3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2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1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Bytosti 400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obsah 3">
            <a:hlinkClick r:id="" action="ppaction://noaction" highlightClick="1"/>
          </p:cNvPr>
          <p:cNvSpPr txBox="1">
            <a:spLocks/>
          </p:cNvSpPr>
          <p:nvPr/>
        </p:nvSpPr>
        <p:spPr>
          <a:xfrm>
            <a:off x="467544" y="2276872"/>
            <a:ext cx="3744416" cy="916526"/>
          </a:xfrm>
          <a:prstGeom prst="actionButtonBlank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cs-CZ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a) mistr Jan</a:t>
            </a:r>
            <a:r>
              <a:rPr kumimoji="0" lang="cs-CZ" sz="3200" b="0" i="0" u="none" strike="noStrike" kern="1200" cap="none" spc="0" normalizeH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Hus</a:t>
            </a:r>
            <a:endParaRPr kumimoji="0" lang="cs-CZ" sz="32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Zástupný symbol pro obsah 3">
            <a:hlinkClick r:id="" action="ppaction://noaction" highlightClick="1"/>
          </p:cNvPr>
          <p:cNvSpPr txBox="1">
            <a:spLocks/>
          </p:cNvSpPr>
          <p:nvPr/>
        </p:nvSpPr>
        <p:spPr>
          <a:xfrm>
            <a:off x="4932040" y="2276872"/>
            <a:ext cx="3744416" cy="916526"/>
          </a:xfrm>
          <a:prstGeom prst="actionButtonBlank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92500"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cs-CZ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b) Karel</a:t>
            </a:r>
            <a:r>
              <a:rPr kumimoji="0" lang="cs-CZ" sz="3200" b="0" i="0" u="none" strike="noStrike" kern="1200" cap="none" spc="0" normalizeH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IV., otec vlasti</a:t>
            </a:r>
            <a:endParaRPr kumimoji="0" lang="cs-CZ" sz="32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Zástupný symbol pro obsah 3">
            <a:hlinkClick r:id="" action="ppaction://noaction" highlightClick="1"/>
          </p:cNvPr>
          <p:cNvSpPr txBox="1">
            <a:spLocks/>
          </p:cNvSpPr>
          <p:nvPr/>
        </p:nvSpPr>
        <p:spPr>
          <a:xfrm>
            <a:off x="2699792" y="4149080"/>
            <a:ext cx="3744416" cy="916526"/>
          </a:xfrm>
          <a:prstGeom prst="actionButtonBlank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cs-CZ" sz="3200" dirty="0" smtClean="0"/>
              <a:t>c) Jeho výsost</a:t>
            </a:r>
            <a:endParaRPr kumimoji="0" lang="cs-CZ" sz="32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Tlačítko akce: Dopředu nebo Další 6">
            <a:hlinkClick r:id="" action="ppaction://hlinkshowjump?jump=firstslide" highlightClick="1"/>
          </p:cNvPr>
          <p:cNvSpPr/>
          <p:nvPr/>
        </p:nvSpPr>
        <p:spPr>
          <a:xfrm>
            <a:off x="7380312" y="5733256"/>
            <a:ext cx="1512168" cy="936104"/>
          </a:xfrm>
          <a:prstGeom prst="actionButtonForwardNex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20FF0F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3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2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1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Zeměpisná jména 1 400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obsah 3">
            <a:hlinkClick r:id="" action="ppaction://noaction" highlightClick="1"/>
          </p:cNvPr>
          <p:cNvSpPr txBox="1">
            <a:spLocks/>
          </p:cNvSpPr>
          <p:nvPr/>
        </p:nvSpPr>
        <p:spPr>
          <a:xfrm>
            <a:off x="2699792" y="4149080"/>
            <a:ext cx="3744416" cy="916526"/>
          </a:xfrm>
          <a:prstGeom prst="actionButtonBlank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92500" lnSpcReduction="10000"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cs-CZ" sz="3200" dirty="0" smtClean="0"/>
              <a:t>c) ulice Na Dlouhém lánu </a:t>
            </a:r>
            <a:endParaRPr kumimoji="0" lang="cs-CZ" sz="32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Zástupný symbol pro obsah 3">
            <a:hlinkClick r:id="" action="ppaction://noaction" highlightClick="1"/>
          </p:cNvPr>
          <p:cNvSpPr txBox="1">
            <a:spLocks/>
          </p:cNvSpPr>
          <p:nvPr/>
        </p:nvSpPr>
        <p:spPr>
          <a:xfrm>
            <a:off x="4932040" y="2276872"/>
            <a:ext cx="3744416" cy="916526"/>
          </a:xfrm>
          <a:prstGeom prst="actionButtonBlank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92500" lnSpcReduction="10000"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cs-CZ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b) Nábřeží kapitána Jaroše</a:t>
            </a:r>
            <a:endParaRPr kumimoji="0" lang="cs-CZ" sz="32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Zástupný symbol pro obsah 3">
            <a:hlinkClick r:id="" action="ppaction://noaction" highlightClick="1"/>
          </p:cNvPr>
          <p:cNvSpPr txBox="1">
            <a:spLocks/>
          </p:cNvSpPr>
          <p:nvPr/>
        </p:nvSpPr>
        <p:spPr>
          <a:xfrm>
            <a:off x="467544" y="2276872"/>
            <a:ext cx="3744416" cy="916526"/>
          </a:xfrm>
          <a:prstGeom prst="actionButtonBlank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cs-CZ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a) Náměstí Míru</a:t>
            </a:r>
            <a:endParaRPr kumimoji="0" lang="cs-CZ" sz="32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Tlačítko akce: Dopředu nebo Další 6">
            <a:hlinkClick r:id="" action="ppaction://hlinkshowjump?jump=firstslide" highlightClick="1"/>
          </p:cNvPr>
          <p:cNvSpPr/>
          <p:nvPr/>
        </p:nvSpPr>
        <p:spPr>
          <a:xfrm>
            <a:off x="7380312" y="5733256"/>
            <a:ext cx="1512168" cy="936104"/>
          </a:xfrm>
          <a:prstGeom prst="actionButtonForwardNex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20FF0F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3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2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1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Zeměpisná jména 2 400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obsah 3">
            <a:hlinkClick r:id="" action="ppaction://noaction" highlightClick="1"/>
          </p:cNvPr>
          <p:cNvSpPr txBox="1">
            <a:spLocks/>
          </p:cNvSpPr>
          <p:nvPr/>
        </p:nvSpPr>
        <p:spPr>
          <a:xfrm>
            <a:off x="4932040" y="2276872"/>
            <a:ext cx="3744416" cy="916526"/>
          </a:xfrm>
          <a:prstGeom prst="actionButtonBlank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cs-CZ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b) Velké Solné jezero</a:t>
            </a:r>
            <a:endParaRPr kumimoji="0" lang="cs-CZ" sz="32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Zástupný symbol pro obsah 3">
            <a:hlinkClick r:id="" action="ppaction://noaction" highlightClick="1"/>
          </p:cNvPr>
          <p:cNvSpPr txBox="1">
            <a:spLocks/>
          </p:cNvSpPr>
          <p:nvPr/>
        </p:nvSpPr>
        <p:spPr>
          <a:xfrm>
            <a:off x="2699792" y="4149080"/>
            <a:ext cx="3744416" cy="916526"/>
          </a:xfrm>
          <a:prstGeom prst="actionButtonBlank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92500" lnSpcReduction="10000"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cs-CZ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c) Severní Ledový oceán</a:t>
            </a:r>
            <a:endParaRPr kumimoji="0" lang="cs-CZ" sz="32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Zástupný symbol pro obsah 3">
            <a:hlinkClick r:id="" action="ppaction://noaction" highlightClick="1"/>
          </p:cNvPr>
          <p:cNvSpPr txBox="1">
            <a:spLocks/>
          </p:cNvSpPr>
          <p:nvPr/>
        </p:nvSpPr>
        <p:spPr>
          <a:xfrm>
            <a:off x="467544" y="2276872"/>
            <a:ext cx="3744416" cy="916526"/>
          </a:xfrm>
          <a:prstGeom prst="actionButtonBlank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92500" lnSpcReduction="10000"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cs-CZ" sz="3200" dirty="0" smtClean="0"/>
              <a:t>a) ř</a:t>
            </a:r>
            <a:r>
              <a:rPr kumimoji="0" lang="cs-CZ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eka</a:t>
            </a:r>
            <a:r>
              <a:rPr kumimoji="0" lang="cs-CZ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svatého</a:t>
            </a:r>
            <a:r>
              <a:rPr kumimoji="0" lang="cs-CZ" sz="3200" b="0" i="0" u="none" strike="noStrike" kern="1200" cap="none" spc="0" normalizeH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Vavřince</a:t>
            </a:r>
            <a:r>
              <a:rPr kumimoji="0" lang="cs-CZ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</a:t>
            </a:r>
            <a:endParaRPr kumimoji="0" lang="cs-CZ" sz="32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Tlačítko akce: Dopředu nebo Další 6">
            <a:hlinkClick r:id="" action="ppaction://hlinkshowjump?jump=firstslide" highlightClick="1"/>
          </p:cNvPr>
          <p:cNvSpPr/>
          <p:nvPr/>
        </p:nvSpPr>
        <p:spPr>
          <a:xfrm>
            <a:off x="7380312" y="5733256"/>
            <a:ext cx="1512168" cy="936104"/>
          </a:xfrm>
          <a:prstGeom prst="actionButtonForwardNex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20FF0F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3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2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1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obsah 3">
            <a:hlinkClick r:id="rId2" action="ppaction://hlinksldjump" highlightClick="1"/>
          </p:cNvPr>
          <p:cNvSpPr>
            <a:spLocks noGrp="1"/>
          </p:cNvSpPr>
          <p:nvPr>
            <p:ph idx="1"/>
          </p:nvPr>
        </p:nvSpPr>
        <p:spPr>
          <a:xfrm>
            <a:off x="467544" y="2276872"/>
            <a:ext cx="3744416" cy="916526"/>
          </a:xfrm>
          <a:prstGeom prst="actionButtonBlank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>
              <a:buNone/>
            </a:pPr>
            <a:r>
              <a:rPr lang="cs-CZ" dirty="0" smtClean="0"/>
              <a:t>a) Čech</a:t>
            </a:r>
            <a:endParaRPr lang="cs-CZ" dirty="0"/>
          </a:p>
        </p:txBody>
      </p:sp>
      <p:sp>
        <p:nvSpPr>
          <p:cNvPr id="5" name="Zástupný symbol pro obsah 3">
            <a:hlinkClick r:id="" action="ppaction://noaction" highlightClick="1"/>
          </p:cNvPr>
          <p:cNvSpPr txBox="1">
            <a:spLocks/>
          </p:cNvSpPr>
          <p:nvPr/>
        </p:nvSpPr>
        <p:spPr>
          <a:xfrm>
            <a:off x="4932040" y="2276872"/>
            <a:ext cx="3744416" cy="916526"/>
          </a:xfrm>
          <a:prstGeom prst="actionButtonBlank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cs-CZ" sz="3200" noProof="0" dirty="0" smtClean="0"/>
              <a:t>b) </a:t>
            </a:r>
            <a:r>
              <a:rPr lang="cs-CZ" sz="3200" noProof="0" dirty="0" err="1" smtClean="0"/>
              <a:t>slovan</a:t>
            </a:r>
            <a:endParaRPr kumimoji="0" lang="cs-CZ" sz="32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Zástupný symbol pro obsah 3">
            <a:hlinkClick r:id="" action="ppaction://noaction" highlightClick="1"/>
          </p:cNvPr>
          <p:cNvSpPr txBox="1">
            <a:spLocks/>
          </p:cNvSpPr>
          <p:nvPr/>
        </p:nvSpPr>
        <p:spPr>
          <a:xfrm>
            <a:off x="2699792" y="4149080"/>
            <a:ext cx="3744416" cy="916526"/>
          </a:xfrm>
          <a:prstGeom prst="actionButtonBlank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cs-CZ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c) Křesťan</a:t>
            </a:r>
            <a:endParaRPr kumimoji="0" lang="cs-CZ" sz="32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Tlačítko akce: Dopředu nebo Další 10">
            <a:hlinkClick r:id="" action="ppaction://hlinkshowjump?jump=firstslide" highlightClick="1"/>
          </p:cNvPr>
          <p:cNvSpPr/>
          <p:nvPr/>
        </p:nvSpPr>
        <p:spPr>
          <a:xfrm>
            <a:off x="7380312" y="5733256"/>
            <a:ext cx="1512168" cy="936104"/>
          </a:xfrm>
          <a:prstGeom prst="actionButtonForwardNex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Nadpis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aseline="0" dirty="0" smtClean="0"/>
              <a:t>Jména bytostí 100</a:t>
            </a:r>
            <a:endParaRPr lang="cs-CZ" dirty="0"/>
          </a:p>
        </p:txBody>
      </p:sp>
      <p:sp>
        <p:nvSpPr>
          <p:cNvPr id="16" name="TextovéPole 15"/>
          <p:cNvSpPr txBox="1"/>
          <p:nvPr/>
        </p:nvSpPr>
        <p:spPr>
          <a:xfrm>
            <a:off x="1259632" y="1268760"/>
            <a:ext cx="14125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dirty="0" smtClean="0">
                <a:solidFill>
                  <a:schemeClr val="bg1"/>
                </a:solidFill>
              </a:rPr>
              <a:t>a) Čech</a:t>
            </a:r>
            <a:endParaRPr lang="cs-CZ" sz="32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20FF0F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3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20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1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Jména institucí 400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obsah 3">
            <a:hlinkClick r:id="" action="ppaction://noaction" highlightClick="1"/>
          </p:cNvPr>
          <p:cNvSpPr txBox="1">
            <a:spLocks/>
          </p:cNvSpPr>
          <p:nvPr/>
        </p:nvSpPr>
        <p:spPr>
          <a:xfrm>
            <a:off x="467544" y="2276872"/>
            <a:ext cx="3744416" cy="916526"/>
          </a:xfrm>
          <a:prstGeom prst="actionButtonBlank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92500" lnSpcReduction="10000"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cs-CZ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a) Granát, družstvo umělecké výroby</a:t>
            </a:r>
            <a:endParaRPr kumimoji="0" lang="cs-CZ" sz="32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Zástupný symbol pro obsah 3">
            <a:hlinkClick r:id="" action="ppaction://noaction" highlightClick="1"/>
          </p:cNvPr>
          <p:cNvSpPr txBox="1">
            <a:spLocks/>
          </p:cNvSpPr>
          <p:nvPr/>
        </p:nvSpPr>
        <p:spPr>
          <a:xfrm>
            <a:off x="4932040" y="2276872"/>
            <a:ext cx="3744416" cy="916526"/>
          </a:xfrm>
          <a:prstGeom prst="actionButtonBlank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92500" lnSpcReduction="10000"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cs-CZ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b) Vinárna u</a:t>
            </a:r>
            <a:r>
              <a:rPr kumimoji="0" lang="cs-CZ" sz="3200" b="0" i="0" u="none" strike="noStrike" kern="1200" cap="none" spc="0" normalizeH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tří bílých beránků</a:t>
            </a:r>
            <a:endParaRPr kumimoji="0" lang="cs-CZ" sz="32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Zástupný symbol pro obsah 3">
            <a:hlinkClick r:id="" action="ppaction://noaction" highlightClick="1"/>
          </p:cNvPr>
          <p:cNvSpPr txBox="1">
            <a:spLocks/>
          </p:cNvSpPr>
          <p:nvPr/>
        </p:nvSpPr>
        <p:spPr>
          <a:xfrm>
            <a:off x="2699792" y="4149080"/>
            <a:ext cx="3744416" cy="916526"/>
          </a:xfrm>
          <a:prstGeom prst="actionButtonBlank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92500" lnSpcReduction="10000"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cs-CZ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c) hotel U modré hvězdy </a:t>
            </a:r>
            <a:endParaRPr kumimoji="0" lang="cs-CZ" sz="32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Tlačítko akce: Dopředu nebo Další 6">
            <a:hlinkClick r:id="" action="ppaction://hlinkshowjump?jump=firstslide" highlightClick="1"/>
          </p:cNvPr>
          <p:cNvSpPr/>
          <p:nvPr/>
        </p:nvSpPr>
        <p:spPr>
          <a:xfrm>
            <a:off x="7380312" y="5733256"/>
            <a:ext cx="1512168" cy="936104"/>
          </a:xfrm>
          <a:prstGeom prst="actionButtonForwardNex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20FF0F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3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2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1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Ostatní 400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obsah 3">
            <a:hlinkClick r:id="" action="ppaction://noaction" highlightClick="1"/>
          </p:cNvPr>
          <p:cNvSpPr txBox="1">
            <a:spLocks/>
          </p:cNvSpPr>
          <p:nvPr/>
        </p:nvSpPr>
        <p:spPr>
          <a:xfrm>
            <a:off x="4932040" y="2276872"/>
            <a:ext cx="3744416" cy="916526"/>
          </a:xfrm>
          <a:prstGeom prst="actionButtonBlank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92500" lnSpcReduction="10000"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cs-CZ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b) Světový pohár ve sjezdovém lyžování</a:t>
            </a:r>
            <a:endParaRPr kumimoji="0" lang="cs-CZ" sz="32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Zástupný symbol pro obsah 3">
            <a:hlinkClick r:id="" action="ppaction://noaction" highlightClick="1"/>
          </p:cNvPr>
          <p:cNvSpPr txBox="1">
            <a:spLocks/>
          </p:cNvSpPr>
          <p:nvPr/>
        </p:nvSpPr>
        <p:spPr>
          <a:xfrm>
            <a:off x="2699792" y="4149080"/>
            <a:ext cx="3744416" cy="916526"/>
          </a:xfrm>
          <a:prstGeom prst="actionButtonBlank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92500" lnSpcReduction="10000"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cs-CZ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c) Filmový festival v Karlových Varech</a:t>
            </a:r>
            <a:endParaRPr kumimoji="0" lang="cs-CZ" sz="32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Zástupný symbol pro obsah 3">
            <a:hlinkClick r:id="" action="ppaction://noaction" highlightClick="1"/>
          </p:cNvPr>
          <p:cNvSpPr txBox="1">
            <a:spLocks/>
          </p:cNvSpPr>
          <p:nvPr/>
        </p:nvSpPr>
        <p:spPr>
          <a:xfrm>
            <a:off x="467544" y="2276872"/>
            <a:ext cx="3744416" cy="916526"/>
          </a:xfrm>
          <a:prstGeom prst="actionButtonBlank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92500" lnSpcReduction="10000"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cs-CZ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a) Zimní</a:t>
            </a:r>
            <a:r>
              <a:rPr kumimoji="0" lang="cs-CZ" sz="3200" b="0" i="0" u="none" strike="noStrike" kern="1200" cap="none" spc="0" normalizeH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olympijské hry</a:t>
            </a:r>
            <a:endParaRPr kumimoji="0" lang="cs-CZ" sz="32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Tlačítko akce: Dopředu nebo Další 6">
            <a:hlinkClick r:id="" action="ppaction://hlinkshowjump?jump=firstslide" highlightClick="1"/>
          </p:cNvPr>
          <p:cNvSpPr/>
          <p:nvPr/>
        </p:nvSpPr>
        <p:spPr>
          <a:xfrm>
            <a:off x="7380312" y="5733256"/>
            <a:ext cx="1512168" cy="936104"/>
          </a:xfrm>
          <a:prstGeom prst="actionButtonForwardNex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20FF0F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3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2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1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Bytosti 500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obsah 3">
            <a:hlinkClick r:id="" action="ppaction://noaction" highlightClick="1"/>
          </p:cNvPr>
          <p:cNvSpPr txBox="1">
            <a:spLocks/>
          </p:cNvSpPr>
          <p:nvPr/>
        </p:nvSpPr>
        <p:spPr>
          <a:xfrm>
            <a:off x="467544" y="2276872"/>
            <a:ext cx="3744416" cy="916526"/>
          </a:xfrm>
          <a:prstGeom prst="actionButtonBlank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cs-CZ" sz="3200" noProof="0" dirty="0" smtClean="0"/>
              <a:t>a) Eskymák</a:t>
            </a:r>
            <a:endParaRPr kumimoji="0" lang="cs-CZ" sz="32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Zástupný symbol pro obsah 3">
            <a:hlinkClick r:id="" action="ppaction://noaction" highlightClick="1"/>
          </p:cNvPr>
          <p:cNvSpPr txBox="1">
            <a:spLocks/>
          </p:cNvSpPr>
          <p:nvPr/>
        </p:nvSpPr>
        <p:spPr>
          <a:xfrm>
            <a:off x="4932040" y="2276872"/>
            <a:ext cx="3744416" cy="916526"/>
          </a:xfrm>
          <a:prstGeom prst="actionButtonBlank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cs-CZ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b) Černoch</a:t>
            </a:r>
            <a:endParaRPr kumimoji="0" lang="cs-CZ" sz="32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Zástupný symbol pro obsah 3">
            <a:hlinkClick r:id="" action="ppaction://noaction" highlightClick="1"/>
          </p:cNvPr>
          <p:cNvSpPr txBox="1">
            <a:spLocks/>
          </p:cNvSpPr>
          <p:nvPr/>
        </p:nvSpPr>
        <p:spPr>
          <a:xfrm>
            <a:off x="2699792" y="4149080"/>
            <a:ext cx="3744416" cy="916526"/>
          </a:xfrm>
          <a:prstGeom prst="actionButtonBlank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cs-CZ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c) indián</a:t>
            </a:r>
            <a:endParaRPr kumimoji="0" lang="cs-CZ" sz="32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Tlačítko akce: Dopředu nebo Další 6">
            <a:hlinkClick r:id="" action="ppaction://hlinkshowjump?jump=firstslide" highlightClick="1"/>
          </p:cNvPr>
          <p:cNvSpPr/>
          <p:nvPr/>
        </p:nvSpPr>
        <p:spPr>
          <a:xfrm>
            <a:off x="7380312" y="5733256"/>
            <a:ext cx="1512168" cy="936104"/>
          </a:xfrm>
          <a:prstGeom prst="actionButtonForwardNex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20FF0F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3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2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1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Zeměpisná jména 1 500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obsah 3">
            <a:hlinkClick r:id="" action="ppaction://noaction" highlightClick="1"/>
          </p:cNvPr>
          <p:cNvSpPr txBox="1">
            <a:spLocks/>
          </p:cNvSpPr>
          <p:nvPr/>
        </p:nvSpPr>
        <p:spPr>
          <a:xfrm>
            <a:off x="467544" y="2276872"/>
            <a:ext cx="3744416" cy="916526"/>
          </a:xfrm>
          <a:prstGeom prst="actionButtonBlank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cs-CZ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a) Kutná</a:t>
            </a:r>
            <a:r>
              <a:rPr kumimoji="0" lang="cs-CZ" sz="3200" b="0" i="0" u="none" strike="noStrike" kern="1200" cap="none" spc="0" normalizeH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Hora</a:t>
            </a:r>
            <a:endParaRPr kumimoji="0" lang="cs-CZ" sz="32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Zástupný symbol pro obsah 3">
            <a:hlinkClick r:id="" action="ppaction://noaction" highlightClick="1"/>
          </p:cNvPr>
          <p:cNvSpPr txBox="1">
            <a:spLocks/>
          </p:cNvSpPr>
          <p:nvPr/>
        </p:nvSpPr>
        <p:spPr>
          <a:xfrm>
            <a:off x="4932040" y="2276872"/>
            <a:ext cx="3744416" cy="916526"/>
          </a:xfrm>
          <a:prstGeom prst="actionButtonBlank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92500" lnSpcReduction="10000"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cs-CZ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b) Rokytnice v Orlických</a:t>
            </a:r>
            <a:r>
              <a:rPr kumimoji="0" lang="cs-CZ" sz="3200" b="0" i="0" u="none" strike="noStrike" kern="1200" cap="none" spc="0" normalizeH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Horách</a:t>
            </a:r>
            <a:endParaRPr kumimoji="0" lang="cs-CZ" sz="32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Zástupný symbol pro obsah 3">
            <a:hlinkClick r:id="" action="ppaction://noaction" highlightClick="1"/>
          </p:cNvPr>
          <p:cNvSpPr txBox="1">
            <a:spLocks/>
          </p:cNvSpPr>
          <p:nvPr/>
        </p:nvSpPr>
        <p:spPr>
          <a:xfrm>
            <a:off x="2699792" y="4149080"/>
            <a:ext cx="3744416" cy="916526"/>
          </a:xfrm>
          <a:prstGeom prst="actionButtonBlank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cs-CZ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c) Krušné Hory</a:t>
            </a:r>
            <a:endParaRPr kumimoji="0" lang="cs-CZ" sz="32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Tlačítko akce: Dopředu nebo Další 6">
            <a:hlinkClick r:id="" action="ppaction://hlinkshowjump?jump=firstslide" highlightClick="1"/>
          </p:cNvPr>
          <p:cNvSpPr/>
          <p:nvPr/>
        </p:nvSpPr>
        <p:spPr>
          <a:xfrm>
            <a:off x="7380312" y="5733256"/>
            <a:ext cx="1512168" cy="936104"/>
          </a:xfrm>
          <a:prstGeom prst="actionButtonForwardNex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20FF0F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3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2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1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Zeměpisná jména 2 500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obsah 3">
            <a:hlinkClick r:id="" action="ppaction://noaction" highlightClick="1"/>
          </p:cNvPr>
          <p:cNvSpPr txBox="1">
            <a:spLocks/>
          </p:cNvSpPr>
          <p:nvPr/>
        </p:nvSpPr>
        <p:spPr>
          <a:xfrm>
            <a:off x="4932040" y="2276872"/>
            <a:ext cx="3744416" cy="916526"/>
          </a:xfrm>
          <a:prstGeom prst="actionButtonBlank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342900" indent="-342900" algn="ctr">
              <a:spcBef>
                <a:spcPct val="20000"/>
              </a:spcBef>
              <a:defRPr/>
            </a:pPr>
            <a:r>
              <a:rPr lang="cs-CZ" sz="3200" dirty="0" smtClean="0"/>
              <a:t>b) čtvrť Bílá Hora</a:t>
            </a:r>
            <a:endParaRPr kumimoji="0" lang="cs-CZ" sz="32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Zástupný symbol pro obsah 3">
            <a:hlinkClick r:id="" action="ppaction://noaction" highlightClick="1"/>
          </p:cNvPr>
          <p:cNvSpPr txBox="1">
            <a:spLocks/>
          </p:cNvSpPr>
          <p:nvPr/>
        </p:nvSpPr>
        <p:spPr>
          <a:xfrm>
            <a:off x="2699792" y="4149080"/>
            <a:ext cx="3744416" cy="916526"/>
          </a:xfrm>
          <a:prstGeom prst="actionButtonBlank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cs-CZ" sz="3200" noProof="0" dirty="0" smtClean="0"/>
              <a:t>c)</a:t>
            </a:r>
            <a:r>
              <a:rPr lang="cs-CZ" sz="3200" dirty="0" smtClean="0"/>
              <a:t> </a:t>
            </a:r>
            <a:r>
              <a:rPr lang="cs-CZ" sz="3200" noProof="0" dirty="0" smtClean="0"/>
              <a:t>Malá strana</a:t>
            </a:r>
            <a:endParaRPr kumimoji="0" lang="cs-CZ" sz="32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Zástupný symbol pro obsah 3">
            <a:hlinkClick r:id="" action="ppaction://noaction" highlightClick="1"/>
          </p:cNvPr>
          <p:cNvSpPr txBox="1">
            <a:spLocks/>
          </p:cNvSpPr>
          <p:nvPr/>
        </p:nvSpPr>
        <p:spPr>
          <a:xfrm>
            <a:off x="467544" y="2276872"/>
            <a:ext cx="3744416" cy="916526"/>
          </a:xfrm>
          <a:prstGeom prst="actionButtonBlank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cs-CZ" sz="3200" dirty="0" smtClean="0"/>
              <a:t>a) s</a:t>
            </a:r>
            <a:r>
              <a:rPr kumimoji="0" lang="cs-CZ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tát Černá hora </a:t>
            </a:r>
            <a:endParaRPr kumimoji="0" lang="cs-CZ" sz="32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Tlačítko akce: Dopředu nebo Další 6">
            <a:hlinkClick r:id="" action="ppaction://hlinkshowjump?jump=firstslide" highlightClick="1"/>
          </p:cNvPr>
          <p:cNvSpPr/>
          <p:nvPr/>
        </p:nvSpPr>
        <p:spPr>
          <a:xfrm>
            <a:off x="7380312" y="5733256"/>
            <a:ext cx="1512168" cy="936104"/>
          </a:xfrm>
          <a:prstGeom prst="actionButtonForwardNex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20FF0F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3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2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1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Jména institucí 500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obsah 3">
            <a:hlinkClick r:id="" action="ppaction://noaction" highlightClick="1"/>
          </p:cNvPr>
          <p:cNvSpPr txBox="1">
            <a:spLocks/>
          </p:cNvSpPr>
          <p:nvPr/>
        </p:nvSpPr>
        <p:spPr>
          <a:xfrm>
            <a:off x="467544" y="2276872"/>
            <a:ext cx="3744416" cy="916526"/>
          </a:xfrm>
          <a:prstGeom prst="actionButtonBlank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70000" lnSpcReduction="20000"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cs-CZ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a) Odbor školství Obvodního úřadu v Praze 5</a:t>
            </a:r>
            <a:endParaRPr kumimoji="0" lang="cs-CZ" sz="32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Zástupný symbol pro obsah 3">
            <a:hlinkClick r:id="" action="ppaction://noaction" highlightClick="1"/>
          </p:cNvPr>
          <p:cNvSpPr txBox="1">
            <a:spLocks/>
          </p:cNvSpPr>
          <p:nvPr/>
        </p:nvSpPr>
        <p:spPr>
          <a:xfrm>
            <a:off x="4932040" y="2276872"/>
            <a:ext cx="3744416" cy="916526"/>
          </a:xfrm>
          <a:prstGeom prst="actionButtonBlank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92500" lnSpcReduction="10000"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cs-CZ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b) armáda České</a:t>
            </a:r>
            <a:r>
              <a:rPr kumimoji="0" lang="cs-CZ" sz="3200" b="0" i="0" u="none" strike="noStrike" kern="1200" cap="none" spc="0" normalizeH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republiky</a:t>
            </a:r>
            <a:endParaRPr kumimoji="0" lang="cs-CZ" sz="32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Zástupný symbol pro obsah 3">
            <a:hlinkClick r:id="" action="ppaction://noaction" highlightClick="1"/>
          </p:cNvPr>
          <p:cNvSpPr txBox="1">
            <a:spLocks/>
          </p:cNvSpPr>
          <p:nvPr/>
        </p:nvSpPr>
        <p:spPr>
          <a:xfrm>
            <a:off x="2699792" y="4149080"/>
            <a:ext cx="3744416" cy="916526"/>
          </a:xfrm>
          <a:prstGeom prst="actionButtonBlank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70000" lnSpcReduction="20000"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cs-CZ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c) Velvyslanectví</a:t>
            </a:r>
            <a:r>
              <a:rPr kumimoji="0" lang="cs-CZ" sz="3200" b="0" i="0" u="none" strike="noStrike" kern="1200" cap="none" spc="0" normalizeH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Francouzské Republiky v Praze</a:t>
            </a:r>
            <a:endParaRPr kumimoji="0" lang="cs-CZ" sz="32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Tlačítko akce: Dopředu nebo Další 6">
            <a:hlinkClick r:id="" action="ppaction://hlinkshowjump?jump=firstslide" highlightClick="1"/>
          </p:cNvPr>
          <p:cNvSpPr/>
          <p:nvPr/>
        </p:nvSpPr>
        <p:spPr>
          <a:xfrm>
            <a:off x="7380312" y="5733256"/>
            <a:ext cx="1512168" cy="936104"/>
          </a:xfrm>
          <a:prstGeom prst="actionButtonForwardNex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20FF0F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3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2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1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Ostatní 500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obsah 3">
            <a:hlinkClick r:id="" action="ppaction://noaction" highlightClick="1"/>
          </p:cNvPr>
          <p:cNvSpPr txBox="1">
            <a:spLocks/>
          </p:cNvSpPr>
          <p:nvPr/>
        </p:nvSpPr>
        <p:spPr>
          <a:xfrm>
            <a:off x="2699792" y="4149080"/>
            <a:ext cx="3744416" cy="916526"/>
          </a:xfrm>
          <a:prstGeom prst="actionButtonBlank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92500"/>
          </a:bodyPr>
          <a:lstStyle/>
          <a:p>
            <a:pPr marL="342900" indent="-342900" algn="ctr">
              <a:spcBef>
                <a:spcPct val="20000"/>
              </a:spcBef>
              <a:defRPr/>
            </a:pPr>
            <a:r>
              <a:rPr lang="cs-CZ" sz="3200" dirty="0" smtClean="0"/>
              <a:t>c) Kutnohorský dekret</a:t>
            </a:r>
          </a:p>
        </p:txBody>
      </p:sp>
      <p:sp>
        <p:nvSpPr>
          <p:cNvPr id="5" name="Zástupný symbol pro obsah 3">
            <a:hlinkClick r:id="" action="ppaction://noaction" highlightClick="1"/>
          </p:cNvPr>
          <p:cNvSpPr txBox="1">
            <a:spLocks/>
          </p:cNvSpPr>
          <p:nvPr/>
        </p:nvSpPr>
        <p:spPr>
          <a:xfrm>
            <a:off x="4932040" y="2276872"/>
            <a:ext cx="3744416" cy="916526"/>
          </a:xfrm>
          <a:prstGeom prst="actionButtonBlank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92500"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cs-CZ" sz="3200" dirty="0" smtClean="0"/>
              <a:t>b) dekret Kutnohorský </a:t>
            </a:r>
            <a:endParaRPr kumimoji="0" lang="cs-CZ" sz="32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Zástupný symbol pro obsah 3">
            <a:hlinkClick r:id="" action="ppaction://noaction" highlightClick="1"/>
          </p:cNvPr>
          <p:cNvSpPr txBox="1">
            <a:spLocks/>
          </p:cNvSpPr>
          <p:nvPr/>
        </p:nvSpPr>
        <p:spPr>
          <a:xfrm>
            <a:off x="467544" y="2276872"/>
            <a:ext cx="3744416" cy="916526"/>
          </a:xfrm>
          <a:prstGeom prst="actionButtonBlank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342900" lvl="0" indent="-342900" algn="ctr">
              <a:spcBef>
                <a:spcPct val="20000"/>
              </a:spcBef>
              <a:defRPr/>
            </a:pPr>
            <a:r>
              <a:rPr lang="cs-CZ" dirty="0" smtClean="0"/>
              <a:t> a) Charta organizace spojených národů</a:t>
            </a:r>
            <a:endParaRPr kumimoji="0" lang="cs-CZ" sz="32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Tlačítko akce: Dopředu nebo Další 6">
            <a:hlinkClick r:id="" action="ppaction://hlinkshowjump?jump=firstslide" highlightClick="1"/>
          </p:cNvPr>
          <p:cNvSpPr/>
          <p:nvPr/>
        </p:nvSpPr>
        <p:spPr>
          <a:xfrm>
            <a:off x="7380312" y="5733256"/>
            <a:ext cx="1512168" cy="936104"/>
          </a:xfrm>
          <a:prstGeom prst="actionButtonForwardNex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20FF0F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3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2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1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Zeměpisná jména 1 100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28" name="Zástupný symbol pro obsah 3">
            <a:hlinkClick r:id="" action="ppaction://noaction" highlightClick="1"/>
          </p:cNvPr>
          <p:cNvSpPr txBox="1">
            <a:spLocks/>
          </p:cNvSpPr>
          <p:nvPr/>
        </p:nvSpPr>
        <p:spPr>
          <a:xfrm>
            <a:off x="2699792" y="4149080"/>
            <a:ext cx="3744416" cy="916526"/>
          </a:xfrm>
          <a:prstGeom prst="actionButtonBlank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92500" lnSpcReduction="10000"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cs-CZ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c) Spolková republika</a:t>
            </a:r>
            <a:r>
              <a:rPr kumimoji="0" lang="cs-CZ" sz="3200" b="0" i="0" u="none" strike="noStrike" kern="1200" cap="none" spc="0" normalizeH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Německo</a:t>
            </a:r>
            <a:endParaRPr kumimoji="0" lang="cs-CZ" sz="32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9" name="Zástupný symbol pro obsah 3">
            <a:hlinkClick r:id="" action="ppaction://noaction" highlightClick="1"/>
          </p:cNvPr>
          <p:cNvSpPr txBox="1">
            <a:spLocks/>
          </p:cNvSpPr>
          <p:nvPr/>
        </p:nvSpPr>
        <p:spPr>
          <a:xfrm>
            <a:off x="4932040" y="2276872"/>
            <a:ext cx="3744416" cy="916526"/>
          </a:xfrm>
          <a:prstGeom prst="actionButtonBlank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cs-CZ" sz="3200" noProof="0" dirty="0" smtClean="0"/>
              <a:t>b) Pobřeží Slonoviny</a:t>
            </a:r>
            <a:endParaRPr kumimoji="0" lang="cs-CZ" sz="32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0" name="Zástupný symbol pro obsah 3">
            <a:hlinkClick r:id="" action="ppaction://noaction" highlightClick="1"/>
          </p:cNvPr>
          <p:cNvSpPr txBox="1">
            <a:spLocks/>
          </p:cNvSpPr>
          <p:nvPr/>
        </p:nvSpPr>
        <p:spPr>
          <a:xfrm>
            <a:off x="467544" y="2276872"/>
            <a:ext cx="3744416" cy="916526"/>
          </a:xfrm>
          <a:prstGeom prst="actionButtonBlank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cs-CZ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a) Česká Republika</a:t>
            </a:r>
            <a:endParaRPr kumimoji="0" lang="cs-CZ" sz="32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1" name="Tlačítko akce: Dopředu nebo Další 30">
            <a:hlinkClick r:id="" action="ppaction://hlinkshowjump?jump=firstslide" highlightClick="1"/>
          </p:cNvPr>
          <p:cNvSpPr/>
          <p:nvPr/>
        </p:nvSpPr>
        <p:spPr>
          <a:xfrm>
            <a:off x="7380312" y="5733256"/>
            <a:ext cx="1512168" cy="936104"/>
          </a:xfrm>
          <a:prstGeom prst="actionButtonForwardNex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6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20FF0F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3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20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1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Zeměpisná jména 2 100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obsah 3">
            <a:hlinkClick r:id="" action="ppaction://noaction" highlightClick="1"/>
          </p:cNvPr>
          <p:cNvSpPr txBox="1">
            <a:spLocks/>
          </p:cNvSpPr>
          <p:nvPr/>
        </p:nvSpPr>
        <p:spPr>
          <a:xfrm>
            <a:off x="4932040" y="2276872"/>
            <a:ext cx="3744416" cy="916526"/>
          </a:xfrm>
          <a:prstGeom prst="actionButtonBlank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cs-CZ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b) Lázně Bělohrad</a:t>
            </a:r>
            <a:endParaRPr kumimoji="0" lang="cs-CZ" sz="32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Zástupný symbol pro obsah 3">
            <a:hlinkClick r:id="" action="ppaction://noaction" highlightClick="1"/>
          </p:cNvPr>
          <p:cNvSpPr txBox="1">
            <a:spLocks/>
          </p:cNvSpPr>
          <p:nvPr/>
        </p:nvSpPr>
        <p:spPr>
          <a:xfrm>
            <a:off x="2699792" y="4149080"/>
            <a:ext cx="3744416" cy="916526"/>
          </a:xfrm>
          <a:prstGeom prst="actionButtonBlank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cs-CZ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c) Železný brod</a:t>
            </a:r>
            <a:endParaRPr kumimoji="0" lang="cs-CZ" sz="32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Zástupný symbol pro obsah 3">
            <a:hlinkClick r:id="" action="ppaction://noaction" highlightClick="1"/>
          </p:cNvPr>
          <p:cNvSpPr txBox="1">
            <a:spLocks/>
          </p:cNvSpPr>
          <p:nvPr/>
        </p:nvSpPr>
        <p:spPr>
          <a:xfrm>
            <a:off x="467544" y="2276872"/>
            <a:ext cx="3744416" cy="916526"/>
          </a:xfrm>
          <a:prstGeom prst="actionButtonBlank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92500" lnSpcReduction="10000"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cs-CZ" sz="3200" dirty="0" smtClean="0"/>
              <a:t>a) Nové město na Moravě</a:t>
            </a:r>
            <a:endParaRPr kumimoji="0" lang="cs-CZ" sz="32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Tlačítko akce: Dopředu nebo Další 9">
            <a:hlinkClick r:id="" action="ppaction://hlinkshowjump?jump=firstslide" highlightClick="1"/>
          </p:cNvPr>
          <p:cNvSpPr/>
          <p:nvPr/>
        </p:nvSpPr>
        <p:spPr>
          <a:xfrm>
            <a:off x="7380312" y="5733256"/>
            <a:ext cx="1512168" cy="936104"/>
          </a:xfrm>
          <a:prstGeom prst="actionButtonForwardNex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20FF0F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3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20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1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Jména institucí 100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obsah 3">
            <a:hlinkClick r:id="" action="ppaction://noaction" highlightClick="1"/>
          </p:cNvPr>
          <p:cNvSpPr txBox="1">
            <a:spLocks/>
          </p:cNvSpPr>
          <p:nvPr/>
        </p:nvSpPr>
        <p:spPr>
          <a:xfrm>
            <a:off x="467544" y="2276872"/>
            <a:ext cx="3744416" cy="916526"/>
          </a:xfrm>
          <a:prstGeom prst="actionButtonBlank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70000" lnSpcReduction="20000"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cs-CZ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a) Organizace spojených národů pro výchovu, vědu a kulturu</a:t>
            </a:r>
            <a:endParaRPr kumimoji="0" lang="cs-CZ" sz="32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Zástupný symbol pro obsah 3">
            <a:hlinkClick r:id="" action="ppaction://noaction" highlightClick="1"/>
          </p:cNvPr>
          <p:cNvSpPr txBox="1">
            <a:spLocks/>
          </p:cNvSpPr>
          <p:nvPr/>
        </p:nvSpPr>
        <p:spPr>
          <a:xfrm>
            <a:off x="4932040" y="2276872"/>
            <a:ext cx="3744416" cy="916526"/>
          </a:xfrm>
          <a:prstGeom prst="actionButtonBlank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70000" lnSpcReduction="20000"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cs-CZ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b) rada bezpečnosti Organizace spojených</a:t>
            </a:r>
            <a:r>
              <a:rPr kumimoji="0" lang="cs-CZ" sz="3200" b="0" i="0" u="none" strike="noStrike" kern="1200" cap="none" spc="0" normalizeH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národů</a:t>
            </a:r>
            <a:endParaRPr kumimoji="0" lang="cs-CZ" sz="32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Zástupný symbol pro obsah 3">
            <a:hlinkClick r:id="" action="ppaction://noaction" highlightClick="1"/>
          </p:cNvPr>
          <p:cNvSpPr txBox="1">
            <a:spLocks/>
          </p:cNvSpPr>
          <p:nvPr/>
        </p:nvSpPr>
        <p:spPr>
          <a:xfrm>
            <a:off x="2699792" y="4149080"/>
            <a:ext cx="3744416" cy="916526"/>
          </a:xfrm>
          <a:prstGeom prst="actionButtonBlank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92500" lnSpcReduction="10000"/>
          </a:bodyPr>
          <a:lstStyle/>
          <a:p>
            <a:pPr marL="342900" lvl="0" indent="-342900" algn="ctr">
              <a:spcBef>
                <a:spcPct val="20000"/>
              </a:spcBef>
              <a:defRPr/>
            </a:pPr>
            <a:r>
              <a:rPr lang="cs-CZ" sz="3200" dirty="0" smtClean="0"/>
              <a:t>c) Organizace Spojených Národů</a:t>
            </a:r>
            <a:endParaRPr kumimoji="0" lang="cs-CZ" sz="32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Tlačítko akce: Dopředu nebo Další 9">
            <a:hlinkClick r:id="" action="ppaction://hlinkshowjump?jump=firstslide" highlightClick="1"/>
          </p:cNvPr>
          <p:cNvSpPr/>
          <p:nvPr/>
        </p:nvSpPr>
        <p:spPr>
          <a:xfrm>
            <a:off x="7380312" y="5733256"/>
            <a:ext cx="1512168" cy="936104"/>
          </a:xfrm>
          <a:prstGeom prst="actionButtonForwardNex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20FF0F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3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20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1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Ostatní 100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obsah 3">
            <a:hlinkClick r:id="" action="ppaction://noaction" highlightClick="1"/>
          </p:cNvPr>
          <p:cNvSpPr txBox="1">
            <a:spLocks/>
          </p:cNvSpPr>
          <p:nvPr/>
        </p:nvSpPr>
        <p:spPr>
          <a:xfrm>
            <a:off x="4932040" y="2276872"/>
            <a:ext cx="3744416" cy="916526"/>
          </a:xfrm>
          <a:prstGeom prst="actionButtonBlank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cs-CZ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b) Anděl Páně</a:t>
            </a:r>
            <a:endParaRPr kumimoji="0" lang="cs-CZ" sz="32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Zástupný symbol pro obsah 3">
            <a:hlinkClick r:id="" action="ppaction://noaction" highlightClick="1"/>
          </p:cNvPr>
          <p:cNvSpPr txBox="1">
            <a:spLocks/>
          </p:cNvSpPr>
          <p:nvPr/>
        </p:nvSpPr>
        <p:spPr>
          <a:xfrm>
            <a:off x="2699792" y="4149080"/>
            <a:ext cx="3744416" cy="916526"/>
          </a:xfrm>
          <a:prstGeom prst="actionButtonBlank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cs-CZ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c) Zákoník</a:t>
            </a:r>
            <a:r>
              <a:rPr kumimoji="0" lang="cs-CZ" sz="3200" b="0" i="0" u="none" strike="noStrike" kern="1200" cap="none" spc="0" normalizeH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práce</a:t>
            </a:r>
            <a:r>
              <a:rPr kumimoji="0" lang="cs-CZ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endParaRPr kumimoji="0" lang="cs-CZ" sz="32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Zástupný symbol pro obsah 3">
            <a:hlinkClick r:id="" action="ppaction://noaction" highlightClick="1"/>
          </p:cNvPr>
          <p:cNvSpPr txBox="1">
            <a:spLocks/>
          </p:cNvSpPr>
          <p:nvPr/>
        </p:nvSpPr>
        <p:spPr>
          <a:xfrm>
            <a:off x="467544" y="2276872"/>
            <a:ext cx="3744416" cy="916526"/>
          </a:xfrm>
          <a:prstGeom prst="actionButtonBlank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92500" lnSpcReduction="10000"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cs-CZ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a)</a:t>
            </a:r>
            <a:r>
              <a:rPr lang="cs-CZ" sz="3200" dirty="0" smtClean="0"/>
              <a:t> Legenda o Svaté Kateřině</a:t>
            </a:r>
            <a:endParaRPr kumimoji="0" lang="cs-CZ" sz="32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Tlačítko akce: Dopředu nebo Další 9">
            <a:hlinkClick r:id="" action="ppaction://hlinkshowjump?jump=firstslide" highlightClick="1"/>
          </p:cNvPr>
          <p:cNvSpPr/>
          <p:nvPr/>
        </p:nvSpPr>
        <p:spPr>
          <a:xfrm>
            <a:off x="7380312" y="5733256"/>
            <a:ext cx="1512168" cy="936104"/>
          </a:xfrm>
          <a:prstGeom prst="actionButtonForwardNex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20FF0F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3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20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1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Jména bytostí 200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obsah 3">
            <a:hlinkClick r:id="" action="ppaction://noaction" highlightClick="1"/>
          </p:cNvPr>
          <p:cNvSpPr txBox="1">
            <a:spLocks/>
          </p:cNvSpPr>
          <p:nvPr/>
        </p:nvSpPr>
        <p:spPr>
          <a:xfrm>
            <a:off x="2699792" y="4149080"/>
            <a:ext cx="3744416" cy="916526"/>
          </a:xfrm>
          <a:prstGeom prst="actionButtonBlank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cs-CZ" sz="3200" dirty="0" smtClean="0"/>
              <a:t> c) Přemyslovec</a:t>
            </a:r>
            <a:endParaRPr kumimoji="0" lang="cs-CZ" sz="32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Zástupný symbol pro obsah 3">
            <a:hlinkClick r:id="" action="ppaction://noaction" highlightClick="1"/>
          </p:cNvPr>
          <p:cNvSpPr txBox="1">
            <a:spLocks/>
          </p:cNvSpPr>
          <p:nvPr/>
        </p:nvSpPr>
        <p:spPr>
          <a:xfrm>
            <a:off x="4932040" y="2276872"/>
            <a:ext cx="3744416" cy="916526"/>
          </a:xfrm>
          <a:prstGeom prst="actionButtonBlank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cs-CZ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b) Jiří</a:t>
            </a:r>
            <a:r>
              <a:rPr kumimoji="0" lang="cs-CZ" sz="3200" b="0" i="0" u="none" strike="noStrike" kern="1200" cap="none" spc="0" normalizeH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Z Poděbrad</a:t>
            </a:r>
            <a:endParaRPr kumimoji="0" lang="cs-CZ" sz="32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Zástupný symbol pro obsah 3">
            <a:hlinkClick r:id="" action="ppaction://noaction" highlightClick="1"/>
          </p:cNvPr>
          <p:cNvSpPr txBox="1">
            <a:spLocks/>
          </p:cNvSpPr>
          <p:nvPr/>
        </p:nvSpPr>
        <p:spPr>
          <a:xfrm>
            <a:off x="467544" y="2276872"/>
            <a:ext cx="3744416" cy="916526"/>
          </a:xfrm>
          <a:prstGeom prst="actionButtonBlank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cs-CZ" sz="3200" dirty="0" smtClean="0"/>
              <a:t> a) Karel čtvrtý</a:t>
            </a:r>
            <a:endParaRPr kumimoji="0" lang="cs-CZ" sz="32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Tlačítko akce: Dopředu nebo Další 9">
            <a:hlinkClick r:id="" action="ppaction://hlinkshowjump?jump=firstslide" highlightClick="1"/>
          </p:cNvPr>
          <p:cNvSpPr/>
          <p:nvPr/>
        </p:nvSpPr>
        <p:spPr>
          <a:xfrm>
            <a:off x="7380312" y="5733256"/>
            <a:ext cx="1512168" cy="936104"/>
          </a:xfrm>
          <a:prstGeom prst="actionButtonForwardNex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20FF0F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3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20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1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Zeměpisná jména 1 200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obsah 3">
            <a:hlinkClick r:id="" action="ppaction://noaction" highlightClick="1"/>
          </p:cNvPr>
          <p:cNvSpPr txBox="1">
            <a:spLocks/>
          </p:cNvSpPr>
          <p:nvPr/>
        </p:nvSpPr>
        <p:spPr>
          <a:xfrm>
            <a:off x="467544" y="2276872"/>
            <a:ext cx="3744416" cy="916526"/>
          </a:xfrm>
          <a:prstGeom prst="actionButtonBlank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cs-CZ" sz="3200" noProof="0" dirty="0" smtClean="0"/>
              <a:t>a) Severní Amerika</a:t>
            </a:r>
            <a:endParaRPr kumimoji="0" lang="cs-CZ" sz="32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Zástupný symbol pro obsah 3">
            <a:hlinkClick r:id="" action="ppaction://noaction" highlightClick="1"/>
          </p:cNvPr>
          <p:cNvSpPr txBox="1">
            <a:spLocks/>
          </p:cNvSpPr>
          <p:nvPr/>
        </p:nvSpPr>
        <p:spPr>
          <a:xfrm>
            <a:off x="4932040" y="2276872"/>
            <a:ext cx="3744416" cy="916526"/>
          </a:xfrm>
          <a:prstGeom prst="actionButtonBlank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cs-CZ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b) Jižní</a:t>
            </a:r>
            <a:r>
              <a:rPr kumimoji="0" lang="cs-CZ" sz="3200" b="0" i="0" u="none" strike="noStrike" kern="1200" cap="none" spc="0" normalizeH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Morava </a:t>
            </a:r>
            <a:endParaRPr kumimoji="0" lang="cs-CZ" sz="32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Zástupný symbol pro obsah 3">
            <a:hlinkClick r:id="" action="ppaction://noaction" highlightClick="1"/>
          </p:cNvPr>
          <p:cNvSpPr txBox="1">
            <a:spLocks/>
          </p:cNvSpPr>
          <p:nvPr/>
        </p:nvSpPr>
        <p:spPr>
          <a:xfrm>
            <a:off x="2699792" y="4149080"/>
            <a:ext cx="3744416" cy="916526"/>
          </a:xfrm>
          <a:prstGeom prst="actionButtonBlank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cs-CZ" sz="3200" dirty="0" smtClean="0"/>
              <a:t>c) s</a:t>
            </a:r>
            <a:r>
              <a:rPr kumimoji="0" lang="cs-CZ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třední</a:t>
            </a:r>
            <a:r>
              <a:rPr kumimoji="0" lang="cs-CZ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Asie</a:t>
            </a:r>
            <a:endParaRPr kumimoji="0" lang="cs-CZ" sz="32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Tlačítko akce: Dopředu nebo Další 6">
            <a:hlinkClick r:id="" action="ppaction://hlinkshowjump?jump=firstslide" highlightClick="1"/>
          </p:cNvPr>
          <p:cNvSpPr/>
          <p:nvPr/>
        </p:nvSpPr>
        <p:spPr>
          <a:xfrm>
            <a:off x="7380312" y="5733256"/>
            <a:ext cx="1512168" cy="936104"/>
          </a:xfrm>
          <a:prstGeom prst="actionButtonForwardNex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20FF0F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3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2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1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Zeměpisná jména 2 200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obsah 3">
            <a:hlinkClick r:id="" action="ppaction://noaction" highlightClick="1"/>
          </p:cNvPr>
          <p:cNvSpPr txBox="1">
            <a:spLocks/>
          </p:cNvSpPr>
          <p:nvPr/>
        </p:nvSpPr>
        <p:spPr>
          <a:xfrm>
            <a:off x="4932040" y="2276872"/>
            <a:ext cx="3744416" cy="916526"/>
          </a:xfrm>
          <a:prstGeom prst="actionButtonBlank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cs-CZ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B)</a:t>
            </a:r>
            <a:r>
              <a:rPr kumimoji="0" lang="cs-CZ" sz="3200" b="0" i="0" u="none" strike="noStrike" kern="1200" cap="none" spc="0" normalizeH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cs-CZ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Kozí hřbety</a:t>
            </a:r>
            <a:endParaRPr kumimoji="0" lang="cs-CZ" sz="32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Zástupný symbol pro obsah 3">
            <a:hlinkClick r:id="" action="ppaction://noaction" highlightClick="1"/>
          </p:cNvPr>
          <p:cNvSpPr txBox="1">
            <a:spLocks/>
          </p:cNvSpPr>
          <p:nvPr/>
        </p:nvSpPr>
        <p:spPr>
          <a:xfrm>
            <a:off x="2699792" y="4149080"/>
            <a:ext cx="3744416" cy="916526"/>
          </a:xfrm>
          <a:prstGeom prst="actionButtonBlank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cs-CZ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c) Nová guinea</a:t>
            </a:r>
            <a:endParaRPr kumimoji="0" lang="cs-CZ" sz="32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Zástupný symbol pro obsah 3">
            <a:hlinkClick r:id="" action="ppaction://noaction" highlightClick="1"/>
          </p:cNvPr>
          <p:cNvSpPr txBox="1">
            <a:spLocks/>
          </p:cNvSpPr>
          <p:nvPr/>
        </p:nvSpPr>
        <p:spPr>
          <a:xfrm>
            <a:off x="467544" y="2276872"/>
            <a:ext cx="3744416" cy="916526"/>
          </a:xfrm>
          <a:prstGeom prst="actionButtonBlank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cs-CZ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a) Vysoké tatry</a:t>
            </a:r>
            <a:endParaRPr kumimoji="0" lang="cs-CZ" sz="32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Tlačítko akce: Dopředu nebo Další 6">
            <a:hlinkClick r:id="" action="ppaction://hlinkshowjump?jump=firstslide" highlightClick="1"/>
          </p:cNvPr>
          <p:cNvSpPr/>
          <p:nvPr/>
        </p:nvSpPr>
        <p:spPr>
          <a:xfrm>
            <a:off x="7380312" y="5733256"/>
            <a:ext cx="1512168" cy="936104"/>
          </a:xfrm>
          <a:prstGeom prst="actionButtonForwardNex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20FF0F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3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2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1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686</TotalTime>
  <Words>514</Words>
  <Application>Microsoft Office PowerPoint</Application>
  <PresentationFormat>Předvádění na obrazovce (4:3)</PresentationFormat>
  <Paragraphs>132</Paragraphs>
  <Slides>26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26</vt:i4>
      </vt:variant>
    </vt:vector>
  </HeadingPairs>
  <TitlesOfParts>
    <vt:vector size="27" baseType="lpstr">
      <vt:lpstr>Motiv sady Office</vt:lpstr>
      <vt:lpstr>Snímek 1</vt:lpstr>
      <vt:lpstr>Jména bytostí 100</vt:lpstr>
      <vt:lpstr>Zeměpisná jména 1 100</vt:lpstr>
      <vt:lpstr>Zeměpisná jména 2 100</vt:lpstr>
      <vt:lpstr>Jména institucí 100</vt:lpstr>
      <vt:lpstr>Ostatní 100</vt:lpstr>
      <vt:lpstr>Jména bytostí 200</vt:lpstr>
      <vt:lpstr>Zeměpisná jména 1 200</vt:lpstr>
      <vt:lpstr>Zeměpisná jména 2 200</vt:lpstr>
      <vt:lpstr>Jména institucí 200</vt:lpstr>
      <vt:lpstr>Ostatní 200</vt:lpstr>
      <vt:lpstr>Jména bytostí 300</vt:lpstr>
      <vt:lpstr>Zeměpisná jména 1 300</vt:lpstr>
      <vt:lpstr>Zeměpisná jména 2 300</vt:lpstr>
      <vt:lpstr>Jména institucí 300</vt:lpstr>
      <vt:lpstr>Ostatní 300</vt:lpstr>
      <vt:lpstr>Bytosti 400</vt:lpstr>
      <vt:lpstr>Zeměpisná jména 1 400</vt:lpstr>
      <vt:lpstr>Zeměpisná jména 2 400</vt:lpstr>
      <vt:lpstr>Jména institucí 400</vt:lpstr>
      <vt:lpstr>Ostatní 400</vt:lpstr>
      <vt:lpstr>Bytosti 500</vt:lpstr>
      <vt:lpstr>Zeměpisná jména 1 500</vt:lpstr>
      <vt:lpstr>Zeměpisná jména 2 500</vt:lpstr>
      <vt:lpstr>Jména institucí 500</vt:lpstr>
      <vt:lpstr>Ostatní 500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Ilona Justová</dc:creator>
  <cp:lastModifiedBy>Ilona Justová</cp:lastModifiedBy>
  <cp:revision>68</cp:revision>
  <dcterms:created xsi:type="dcterms:W3CDTF">2020-02-22T19:55:28Z</dcterms:created>
  <dcterms:modified xsi:type="dcterms:W3CDTF">2020-05-23T17:27:19Z</dcterms:modified>
</cp:coreProperties>
</file>