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32" autoAdjust="0"/>
    <p:restoredTop sz="94608" autoAdjust="0"/>
  </p:normalViewPr>
  <p:slideViewPr>
    <p:cSldViewPr>
      <p:cViewPr>
        <p:scale>
          <a:sx n="74" d="100"/>
          <a:sy n="74" d="100"/>
        </p:scale>
        <p:origin x="-2045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DE1A9-74F7-47AB-BE63-FD8F98D7A2C6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C9A4-41D4-4A55-8BB1-3ADDEAD3C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C9A4-41D4-4A55-8BB1-3ADDEAD3C3A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5037-64D3-4C85-8B22-F44D79C6FF18}" type="datetimeFigureOut">
              <a:rPr lang="cs-CZ" smtClean="0"/>
              <a:pPr/>
              <a:t>23.05.2020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BED68-B152-4651-9FD9-E9800314C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5.xml"/><Relationship Id="rId18" Type="http://schemas.openxmlformats.org/officeDocument/2006/relationships/slide" Target="slide19.xml"/><Relationship Id="rId26" Type="http://schemas.openxmlformats.org/officeDocument/2006/relationships/slide" Target="slide17.xml"/><Relationship Id="rId3" Type="http://schemas.openxmlformats.org/officeDocument/2006/relationships/slide" Target="slide2.xml"/><Relationship Id="rId21" Type="http://schemas.openxmlformats.org/officeDocument/2006/relationships/slide" Target="slide13.xml"/><Relationship Id="rId7" Type="http://schemas.openxmlformats.org/officeDocument/2006/relationships/slide" Target="slide3.xml"/><Relationship Id="rId12" Type="http://schemas.openxmlformats.org/officeDocument/2006/relationships/slide" Target="slide10.xml"/><Relationship Id="rId17" Type="http://schemas.openxmlformats.org/officeDocument/2006/relationships/slide" Target="slide14.xml"/><Relationship Id="rId25" Type="http://schemas.openxmlformats.org/officeDocument/2006/relationships/slide" Target="slide12.xml"/><Relationship Id="rId2" Type="http://schemas.openxmlformats.org/officeDocument/2006/relationships/notesSlide" Target="../notesSlides/notesSlide1.xml"/><Relationship Id="rId16" Type="http://schemas.openxmlformats.org/officeDocument/2006/relationships/slide" Target="slide9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26.xml"/><Relationship Id="rId24" Type="http://schemas.openxmlformats.org/officeDocument/2006/relationships/slide" Target="slide7.xml"/><Relationship Id="rId5" Type="http://schemas.openxmlformats.org/officeDocument/2006/relationships/slide" Target="slide5.xml"/><Relationship Id="rId15" Type="http://schemas.openxmlformats.org/officeDocument/2006/relationships/slide" Target="slide25.xml"/><Relationship Id="rId23" Type="http://schemas.openxmlformats.org/officeDocument/2006/relationships/slide" Target="slide23.xml"/><Relationship Id="rId10" Type="http://schemas.openxmlformats.org/officeDocument/2006/relationships/slide" Target="slide21.xml"/><Relationship Id="rId19" Type="http://schemas.openxmlformats.org/officeDocument/2006/relationships/slide" Target="slide24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20.xml"/><Relationship Id="rId22" Type="http://schemas.openxmlformats.org/officeDocument/2006/relationships/slide" Target="slide18.xml"/><Relationship Id="rId27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18039"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Jména bytostí</a:t>
                      </a:r>
                      <a:endParaRPr lang="cs-CZ" sz="25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Zeměpisná jména 1</a:t>
                      </a:r>
                      <a:endParaRPr lang="cs-CZ" sz="25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Zeměpisná</a:t>
                      </a:r>
                      <a:r>
                        <a:rPr lang="cs-CZ" sz="2500" baseline="0" dirty="0" smtClean="0"/>
                        <a:t> jména 2</a:t>
                      </a:r>
                      <a:endParaRPr lang="cs-CZ" sz="25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Jména institucí</a:t>
                      </a:r>
                      <a:endParaRPr lang="cs-CZ" sz="25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Ostatní</a:t>
                      </a:r>
                      <a:endParaRPr lang="cs-CZ" sz="2500" dirty="0"/>
                    </a:p>
                  </a:txBody>
                  <a:tcPr marL="175663" marR="175663" marT="87830" marB="87830"/>
                </a:tc>
              </a:tr>
              <a:tr h="1147992"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</a:tr>
              <a:tr h="1147992"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</a:tr>
              <a:tr h="1147992"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</a:tr>
              <a:tr h="1147992"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</a:tr>
              <a:tr h="1147992"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/>
                    </a:p>
                  </a:txBody>
                  <a:tcPr marL="175663" marR="175663" marT="87830" marB="87830"/>
                </a:tc>
                <a:tc>
                  <a:txBody>
                    <a:bodyPr/>
                    <a:lstStyle/>
                    <a:p>
                      <a:endParaRPr lang="cs-CZ" sz="3400" dirty="0"/>
                    </a:p>
                  </a:txBody>
                  <a:tcPr marL="175663" marR="175663" marT="87830" marB="87830"/>
                </a:tc>
              </a:tr>
            </a:tbl>
          </a:graphicData>
        </a:graphic>
      </p:graphicFrame>
      <p:sp>
        <p:nvSpPr>
          <p:cNvPr id="8" name="Tlačítko akce: Vlastní 7">
            <a:hlinkClick r:id="rId3" action="ppaction://hlinksldjump" highlightClick="1"/>
          </p:cNvPr>
          <p:cNvSpPr/>
          <p:nvPr/>
        </p:nvSpPr>
        <p:spPr>
          <a:xfrm>
            <a:off x="0" y="1124744"/>
            <a:ext cx="1800200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17" name="Tlačítko akce: Vlastní 16">
            <a:hlinkClick r:id="rId4" action="ppaction://hlinksldjump" highlightClick="1"/>
          </p:cNvPr>
          <p:cNvSpPr/>
          <p:nvPr/>
        </p:nvSpPr>
        <p:spPr>
          <a:xfrm>
            <a:off x="3707904" y="1124744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18" name="Tlačítko akce: Vlastní 17">
            <a:hlinkClick r:id="rId5" action="ppaction://hlinksldjump" highlightClick="1"/>
          </p:cNvPr>
          <p:cNvSpPr/>
          <p:nvPr/>
        </p:nvSpPr>
        <p:spPr>
          <a:xfrm>
            <a:off x="5508104" y="1124744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19" name="Tlačítko akce: Vlastní 18">
            <a:hlinkClick r:id="rId6" action="ppaction://hlinksldjump" highlightClick="1"/>
          </p:cNvPr>
          <p:cNvSpPr/>
          <p:nvPr/>
        </p:nvSpPr>
        <p:spPr>
          <a:xfrm>
            <a:off x="7308304" y="1124744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20" name="Tlačítko akce: Vlastní 19">
            <a:hlinkClick r:id="rId7" action="ppaction://hlinksldjump" highlightClick="1"/>
          </p:cNvPr>
          <p:cNvSpPr/>
          <p:nvPr/>
        </p:nvSpPr>
        <p:spPr>
          <a:xfrm>
            <a:off x="1835696" y="1124744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21" name="Tlačítko akce: Vlastní 20">
            <a:hlinkClick r:id="rId8" action="ppaction://hlinksldjump" highlightClick="1"/>
          </p:cNvPr>
          <p:cNvSpPr/>
          <p:nvPr/>
        </p:nvSpPr>
        <p:spPr>
          <a:xfrm>
            <a:off x="7308304" y="2276872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200</a:t>
            </a:r>
          </a:p>
        </p:txBody>
      </p:sp>
      <p:sp>
        <p:nvSpPr>
          <p:cNvPr id="22" name="Tlačítko akce: Vlastní 21">
            <a:hlinkClick r:id="rId9" action="ppaction://hlinksldjump" highlightClick="1"/>
          </p:cNvPr>
          <p:cNvSpPr/>
          <p:nvPr/>
        </p:nvSpPr>
        <p:spPr>
          <a:xfrm>
            <a:off x="7308304" y="3429000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300</a:t>
            </a:r>
          </a:p>
        </p:txBody>
      </p:sp>
      <p:sp>
        <p:nvSpPr>
          <p:cNvPr id="23" name="Tlačítko akce: Vlastní 22">
            <a:hlinkClick r:id="rId10" action="ppaction://hlinksldjump" highlightClick="1"/>
          </p:cNvPr>
          <p:cNvSpPr/>
          <p:nvPr/>
        </p:nvSpPr>
        <p:spPr>
          <a:xfrm>
            <a:off x="7308304" y="4581128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400</a:t>
            </a:r>
          </a:p>
        </p:txBody>
      </p:sp>
      <p:sp>
        <p:nvSpPr>
          <p:cNvPr id="24" name="Tlačítko akce: Vlastní 23">
            <a:hlinkClick r:id="rId11" action="ppaction://hlinksldjump" highlightClick="1"/>
          </p:cNvPr>
          <p:cNvSpPr/>
          <p:nvPr/>
        </p:nvSpPr>
        <p:spPr>
          <a:xfrm>
            <a:off x="7308304" y="5705872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500</a:t>
            </a:r>
          </a:p>
        </p:txBody>
      </p:sp>
      <p:sp>
        <p:nvSpPr>
          <p:cNvPr id="26" name="Tlačítko akce: Vlastní 25">
            <a:hlinkClick r:id="rId12" action="ppaction://hlinksldjump" highlightClick="1"/>
          </p:cNvPr>
          <p:cNvSpPr/>
          <p:nvPr/>
        </p:nvSpPr>
        <p:spPr>
          <a:xfrm>
            <a:off x="5508104" y="2276872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200</a:t>
            </a:r>
          </a:p>
        </p:txBody>
      </p:sp>
      <p:sp>
        <p:nvSpPr>
          <p:cNvPr id="27" name="Tlačítko akce: Vlastní 26">
            <a:hlinkClick r:id="rId13" action="ppaction://hlinksldjump" highlightClick="1"/>
          </p:cNvPr>
          <p:cNvSpPr/>
          <p:nvPr/>
        </p:nvSpPr>
        <p:spPr>
          <a:xfrm>
            <a:off x="5508104" y="3429000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300</a:t>
            </a:r>
          </a:p>
        </p:txBody>
      </p:sp>
      <p:sp>
        <p:nvSpPr>
          <p:cNvPr id="28" name="Tlačítko akce: Vlastní 27">
            <a:hlinkClick r:id="rId14" action="ppaction://hlinksldjump" highlightClick="1"/>
          </p:cNvPr>
          <p:cNvSpPr/>
          <p:nvPr/>
        </p:nvSpPr>
        <p:spPr>
          <a:xfrm>
            <a:off x="5508104" y="4581128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400</a:t>
            </a:r>
          </a:p>
        </p:txBody>
      </p:sp>
      <p:sp>
        <p:nvSpPr>
          <p:cNvPr id="29" name="Tlačítko akce: Vlastní 28">
            <a:hlinkClick r:id="rId15" action="ppaction://hlinksldjump" highlightClick="1"/>
          </p:cNvPr>
          <p:cNvSpPr/>
          <p:nvPr/>
        </p:nvSpPr>
        <p:spPr>
          <a:xfrm>
            <a:off x="5508104" y="5705872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500</a:t>
            </a:r>
          </a:p>
        </p:txBody>
      </p:sp>
      <p:sp>
        <p:nvSpPr>
          <p:cNvPr id="30" name="Tlačítko akce: Vlastní 29">
            <a:hlinkClick r:id="rId16" action="ppaction://hlinksldjump" highlightClick="1"/>
          </p:cNvPr>
          <p:cNvSpPr/>
          <p:nvPr/>
        </p:nvSpPr>
        <p:spPr>
          <a:xfrm>
            <a:off x="3707904" y="2276872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200</a:t>
            </a:r>
          </a:p>
        </p:txBody>
      </p:sp>
      <p:sp>
        <p:nvSpPr>
          <p:cNvPr id="31" name="Tlačítko akce: Vlastní 30">
            <a:hlinkClick r:id="rId17" action="ppaction://hlinksldjump" highlightClick="1"/>
          </p:cNvPr>
          <p:cNvSpPr/>
          <p:nvPr/>
        </p:nvSpPr>
        <p:spPr>
          <a:xfrm>
            <a:off x="3707904" y="3429000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300</a:t>
            </a:r>
          </a:p>
        </p:txBody>
      </p:sp>
      <p:sp>
        <p:nvSpPr>
          <p:cNvPr id="32" name="Tlačítko akce: Vlastní 31">
            <a:hlinkClick r:id="rId18" action="ppaction://hlinksldjump" highlightClick="1"/>
          </p:cNvPr>
          <p:cNvSpPr/>
          <p:nvPr/>
        </p:nvSpPr>
        <p:spPr>
          <a:xfrm>
            <a:off x="3707904" y="4581128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400</a:t>
            </a:r>
          </a:p>
        </p:txBody>
      </p:sp>
      <p:sp>
        <p:nvSpPr>
          <p:cNvPr id="33" name="Tlačítko akce: Vlastní 32">
            <a:hlinkClick r:id="rId19" action="ppaction://hlinksldjump" highlightClick="1"/>
          </p:cNvPr>
          <p:cNvSpPr/>
          <p:nvPr/>
        </p:nvSpPr>
        <p:spPr>
          <a:xfrm>
            <a:off x="3707904" y="5705872"/>
            <a:ext cx="1763688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500</a:t>
            </a:r>
          </a:p>
        </p:txBody>
      </p:sp>
      <p:sp>
        <p:nvSpPr>
          <p:cNvPr id="34" name="Tlačítko akce: Vlastní 33">
            <a:hlinkClick r:id="rId20" action="ppaction://hlinksldjump" highlightClick="1"/>
          </p:cNvPr>
          <p:cNvSpPr/>
          <p:nvPr/>
        </p:nvSpPr>
        <p:spPr>
          <a:xfrm>
            <a:off x="1835696" y="2276872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200</a:t>
            </a:r>
          </a:p>
        </p:txBody>
      </p:sp>
      <p:sp>
        <p:nvSpPr>
          <p:cNvPr id="35" name="Tlačítko akce: Vlastní 34">
            <a:hlinkClick r:id="rId21" action="ppaction://hlinksldjump" highlightClick="1"/>
          </p:cNvPr>
          <p:cNvSpPr/>
          <p:nvPr/>
        </p:nvSpPr>
        <p:spPr>
          <a:xfrm>
            <a:off x="1835696" y="3429000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300</a:t>
            </a:r>
          </a:p>
        </p:txBody>
      </p:sp>
      <p:sp>
        <p:nvSpPr>
          <p:cNvPr id="36" name="Tlačítko akce: Vlastní 35">
            <a:hlinkClick r:id="rId22" action="ppaction://hlinksldjump" highlightClick="1"/>
          </p:cNvPr>
          <p:cNvSpPr/>
          <p:nvPr/>
        </p:nvSpPr>
        <p:spPr>
          <a:xfrm>
            <a:off x="1835696" y="4581128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400</a:t>
            </a:r>
          </a:p>
        </p:txBody>
      </p:sp>
      <p:sp>
        <p:nvSpPr>
          <p:cNvPr id="37" name="Tlačítko akce: Vlastní 36">
            <a:hlinkClick r:id="rId23" action="ppaction://hlinksldjump" highlightClick="1"/>
          </p:cNvPr>
          <p:cNvSpPr/>
          <p:nvPr/>
        </p:nvSpPr>
        <p:spPr>
          <a:xfrm>
            <a:off x="1835696" y="5705872"/>
            <a:ext cx="1835696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500</a:t>
            </a:r>
          </a:p>
        </p:txBody>
      </p:sp>
      <p:sp>
        <p:nvSpPr>
          <p:cNvPr id="38" name="Tlačítko akce: Vlastní 37">
            <a:hlinkClick r:id="rId24" action="ppaction://hlinksldjump" highlightClick="1"/>
          </p:cNvPr>
          <p:cNvSpPr/>
          <p:nvPr/>
        </p:nvSpPr>
        <p:spPr>
          <a:xfrm>
            <a:off x="0" y="2276872"/>
            <a:ext cx="1800200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200</a:t>
            </a:r>
            <a:endParaRPr lang="cs-CZ" dirty="0"/>
          </a:p>
        </p:txBody>
      </p:sp>
      <p:sp>
        <p:nvSpPr>
          <p:cNvPr id="39" name="Tlačítko akce: Vlastní 38">
            <a:hlinkClick r:id="rId25" action="ppaction://hlinksldjump" highlightClick="1"/>
          </p:cNvPr>
          <p:cNvSpPr/>
          <p:nvPr/>
        </p:nvSpPr>
        <p:spPr>
          <a:xfrm>
            <a:off x="0" y="3429000"/>
            <a:ext cx="1800200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300</a:t>
            </a:r>
            <a:endParaRPr lang="cs-CZ" dirty="0"/>
          </a:p>
        </p:txBody>
      </p:sp>
      <p:sp>
        <p:nvSpPr>
          <p:cNvPr id="40" name="Tlačítko akce: Vlastní 39">
            <a:hlinkClick r:id="rId26" action="ppaction://hlinksldjump" highlightClick="1"/>
          </p:cNvPr>
          <p:cNvSpPr/>
          <p:nvPr/>
        </p:nvSpPr>
        <p:spPr>
          <a:xfrm>
            <a:off x="0" y="4581128"/>
            <a:ext cx="1800200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400</a:t>
            </a:r>
            <a:endParaRPr lang="cs-CZ" dirty="0"/>
          </a:p>
        </p:txBody>
      </p:sp>
      <p:sp>
        <p:nvSpPr>
          <p:cNvPr id="41" name="Tlačítko akce: Vlastní 40">
            <a:hlinkClick r:id="rId27" action="ppaction://hlinksldjump" highlightClick="1"/>
          </p:cNvPr>
          <p:cNvSpPr/>
          <p:nvPr/>
        </p:nvSpPr>
        <p:spPr>
          <a:xfrm>
            <a:off x="0" y="5705872"/>
            <a:ext cx="1800200" cy="1152128"/>
          </a:xfrm>
          <a:prstGeom prst="actionButtonBlank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500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institucí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</a:t>
            </a:r>
            <a:r>
              <a:rPr lang="cs-CZ" sz="3200" dirty="0" err="1" smtClean="0"/>
              <a:t>kl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 starou Prahu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Jednota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Československých matematiků a fyziků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a) Sdružení Měst a Obcí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Řád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bílého lva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Nobelova cena Míru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řád T. G. Masaryka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bytostí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b) </a:t>
            </a:r>
            <a:r>
              <a:rPr lang="cs-CZ" sz="3200" dirty="0" err="1" smtClean="0"/>
              <a:t>b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itva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mezi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3200" noProof="0" dirty="0" smtClean="0"/>
              <a:t>h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usity a pražany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b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itva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mezi Husity a Pražany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 a) bitva mezi husity a Pražany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1 300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k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ostel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sv. Barbory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b) Bazilika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božího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hrobu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a) chrám sv. Víta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2 300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a) n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ádraží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Praha - Smíchov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b) z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astávka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Dívčí Škola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Praha - Hlavní Nádraží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lačítko akce: Dopředu nebo Další 9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institucí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Gymnázium Jana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Keplera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Praze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Základní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Umělecká Škola v Plzni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a)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Divadlo Na Vinohradech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d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ruhá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světová válka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Velká Francouzská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revoluce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Napoleonské války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Bytosti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a) mistr Jan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Hus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Karel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IV., otec vlasti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Jeho výsost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1 400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ulice Na Dlouhém lánu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Nábřeží kapitána Jaroše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Náměstí Míru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2 400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Velké Solné jezero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Severní Ledový oceán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a) ř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svatého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Vavřince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hlinkClick r:id="rId2" action="ppaction://hlinksldjump" highlightClick="1"/>
          </p:cNvPr>
          <p:cNvSpPr>
            <a:spLocks noGrp="1"/>
          </p:cNvSpPr>
          <p:nvPr>
            <p:ph idx="1"/>
          </p:nvPr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cs-CZ" dirty="0" smtClean="0"/>
              <a:t>a) Čech</a:t>
            </a:r>
            <a:endParaRPr lang="cs-CZ" dirty="0"/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/>
              <a:t>b) </a:t>
            </a:r>
            <a:r>
              <a:rPr lang="cs-CZ" sz="3200" noProof="0" dirty="0" err="1" smtClean="0"/>
              <a:t>slovan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Křesťan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lačítko akce: Dopředu nebo Další 10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aseline="0" dirty="0" smtClean="0"/>
              <a:t>Jména bytostí 100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259632" y="1268760"/>
            <a:ext cx="1412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a) Čech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institucí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Granát, družstvo umělecké výroby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Vinárna u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tří bílých beránků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hotel U modré hvězdy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Světový pohár ve sjezdovém lyžování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Filmový festival v Karlových Varech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Zimní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olympijské hry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Bytosti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/>
              <a:t>a) Eskymák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Černoch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indián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1 500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Kutná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Hora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Rokytnice v Orlických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Horách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Krušné Hory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2 500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3200" dirty="0" smtClean="0"/>
              <a:t>b) čtvrť Bílá Hora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/>
              <a:t>c)</a:t>
            </a:r>
            <a:r>
              <a:rPr lang="cs-CZ" sz="3200" dirty="0" smtClean="0"/>
              <a:t> </a:t>
            </a:r>
            <a:r>
              <a:rPr lang="cs-CZ" sz="3200" noProof="0" dirty="0" smtClean="0"/>
              <a:t>Malá strana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a) s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tát Černá hora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institucí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Odbor školství Obvodního úřadu v Praze 5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armáda České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republiky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Velvyslanectví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Francouzské Republiky v Praze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3200" dirty="0" smtClean="0"/>
              <a:t>c) Kutnohorský dekret</a:t>
            </a: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b) dekret Kutnohorský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/>
              <a:t> a) Charta organizace spojených národů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1 100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8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Spolková republika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Německo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/>
              <a:t>b) Pobřeží Slonoviny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Česká Republika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lačítko akce: Dopředu nebo Další 30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2 100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Lázně Bělohrad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Železný brod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a) Nové město na Moravě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lačítko akce: Dopředu nebo Další 9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institucí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Organizace spojených národů pro výchovu, vědu a kulturu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rada bezpečnosti Organizace spojených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národů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3200" dirty="0" smtClean="0"/>
              <a:t>c) Organizace Spojených Národů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lačítko akce: Dopředu nebo Další 9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Anděl Páně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Zákoník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práce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</a:t>
            </a:r>
            <a:r>
              <a:rPr lang="cs-CZ" sz="3200" dirty="0" smtClean="0"/>
              <a:t> Legenda o Svaté Kateřině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lačítko akce: Dopředu nebo Další 9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bytostí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 c) Přemyslovec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Jiří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 Poděbrad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 a) Karel čtvrtý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lačítko akce: Dopředu nebo Další 9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1 200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noProof="0" dirty="0" smtClean="0"/>
              <a:t>a) Severní Amerika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Jižní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Morava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c) s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třední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Asie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 2 200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932040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Kozí hřbety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2699792" y="4149080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Nová guinea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3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67544" y="2276872"/>
            <a:ext cx="3744416" cy="916526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Vysoké tatry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lačítko akce: Dopředu nebo Další 6">
            <a:hlinkClick r:id="" action="ppaction://hlinkshowjump?jump=firstslide" highlightClick="1"/>
          </p:cNvPr>
          <p:cNvSpPr/>
          <p:nvPr/>
        </p:nvSpPr>
        <p:spPr>
          <a:xfrm>
            <a:off x="7380312" y="5733256"/>
            <a:ext cx="1512168" cy="9361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514</Words>
  <Application>Microsoft Office PowerPoint</Application>
  <PresentationFormat>Předvádění na obrazovce (4:3)</PresentationFormat>
  <Paragraphs>132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Snímek 1</vt:lpstr>
      <vt:lpstr>Jména bytostí 100</vt:lpstr>
      <vt:lpstr>Zeměpisná jména 1 100</vt:lpstr>
      <vt:lpstr>Zeměpisná jména 2 100</vt:lpstr>
      <vt:lpstr>Jména institucí 100</vt:lpstr>
      <vt:lpstr>Ostatní 100</vt:lpstr>
      <vt:lpstr>Jména bytostí 200</vt:lpstr>
      <vt:lpstr>Zeměpisná jména 1 200</vt:lpstr>
      <vt:lpstr>Zeměpisná jména 2 200</vt:lpstr>
      <vt:lpstr>Jména institucí 200</vt:lpstr>
      <vt:lpstr>Ostatní 200</vt:lpstr>
      <vt:lpstr>Jména bytostí 300</vt:lpstr>
      <vt:lpstr>Zeměpisná jména 1 300</vt:lpstr>
      <vt:lpstr>Zeměpisná jména 2 300</vt:lpstr>
      <vt:lpstr>Jména institucí 300</vt:lpstr>
      <vt:lpstr>Ostatní 300</vt:lpstr>
      <vt:lpstr>Bytosti 400</vt:lpstr>
      <vt:lpstr>Zeměpisná jména 1 400</vt:lpstr>
      <vt:lpstr>Zeměpisná jména 2 400</vt:lpstr>
      <vt:lpstr>Jména institucí 400</vt:lpstr>
      <vt:lpstr>Ostatní 400</vt:lpstr>
      <vt:lpstr>Bytosti 500</vt:lpstr>
      <vt:lpstr>Zeměpisná jména 1 500</vt:lpstr>
      <vt:lpstr>Zeměpisná jména 2 500</vt:lpstr>
      <vt:lpstr>Jména institucí 500</vt:lpstr>
      <vt:lpstr>Ostatní 500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Ilona Justová</dc:creator>
  <cp:lastModifiedBy>Ilona Justová</cp:lastModifiedBy>
  <cp:revision>68</cp:revision>
  <dcterms:created xsi:type="dcterms:W3CDTF">2020-02-22T19:55:28Z</dcterms:created>
  <dcterms:modified xsi:type="dcterms:W3CDTF">2020-05-23T17:27:19Z</dcterms:modified>
</cp:coreProperties>
</file>