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23" autoAdjust="0"/>
    <p:restoredTop sz="94660"/>
  </p:normalViewPr>
  <p:slideViewPr>
    <p:cSldViewPr>
      <p:cViewPr>
        <p:scale>
          <a:sx n="74" d="100"/>
          <a:sy n="74" d="100"/>
        </p:scale>
        <p:origin x="-2045" y="-2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55037-64D3-4C85-8B22-F44D79C6FF18}" type="datetimeFigureOut">
              <a:rPr lang="cs-CZ" smtClean="0"/>
              <a:pPr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BED68-B152-4651-9FD9-E9800314CE4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0.xml"/><Relationship Id="rId18" Type="http://schemas.openxmlformats.org/officeDocument/2006/relationships/slide" Target="slide24.xml"/><Relationship Id="rId26" Type="http://schemas.openxmlformats.org/officeDocument/2006/relationships/slide" Target="slide22.xml"/><Relationship Id="rId3" Type="http://schemas.openxmlformats.org/officeDocument/2006/relationships/slide" Target="slide4.xml"/><Relationship Id="rId21" Type="http://schemas.openxmlformats.org/officeDocument/2006/relationships/slide" Target="slide18.xml"/><Relationship Id="rId7" Type="http://schemas.openxmlformats.org/officeDocument/2006/relationships/slide" Target="slide11.xml"/><Relationship Id="rId12" Type="http://schemas.openxmlformats.org/officeDocument/2006/relationships/slide" Target="slide15.xml"/><Relationship Id="rId17" Type="http://schemas.openxmlformats.org/officeDocument/2006/relationships/slide" Target="slide19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14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slide" Target="slide10.xml"/><Relationship Id="rId24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9.xml"/><Relationship Id="rId23" Type="http://schemas.openxmlformats.org/officeDocument/2006/relationships/slide" Target="slide7.xml"/><Relationship Id="rId10" Type="http://schemas.openxmlformats.org/officeDocument/2006/relationships/slide" Target="slide26.xml"/><Relationship Id="rId19" Type="http://schemas.openxmlformats.org/officeDocument/2006/relationships/slide" Target="slide8.xml"/><Relationship Id="rId4" Type="http://schemas.openxmlformats.org/officeDocument/2006/relationships/slide" Target="slide5.xml"/><Relationship Id="rId9" Type="http://schemas.openxmlformats.org/officeDocument/2006/relationships/slide" Target="slide21.xml"/><Relationship Id="rId14" Type="http://schemas.openxmlformats.org/officeDocument/2006/relationships/slide" Target="slide25.xml"/><Relationship Id="rId22" Type="http://schemas.openxmlformats.org/officeDocument/2006/relationships/slide" Target="slide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ulka 11"/>
          <p:cNvGraphicFramePr>
            <a:graphicFrameLocks noGrp="1"/>
          </p:cNvGraphicFramePr>
          <p:nvPr/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118039"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Vyjmenova</a:t>
                      </a:r>
                      <a:r>
                        <a:rPr lang="cs-CZ" sz="2000" dirty="0" smtClean="0"/>
                        <a:t>-</a:t>
                      </a:r>
                      <a:r>
                        <a:rPr lang="cs-CZ" sz="2000" dirty="0" err="1" smtClean="0"/>
                        <a:t>ná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baseline="0" dirty="0" smtClean="0"/>
                        <a:t>slova 1</a:t>
                      </a:r>
                      <a:endParaRPr lang="cs-CZ" sz="20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Vyjmenova</a:t>
                      </a:r>
                      <a:r>
                        <a:rPr lang="cs-CZ" sz="2000" dirty="0" smtClean="0"/>
                        <a:t>-</a:t>
                      </a:r>
                      <a:r>
                        <a:rPr lang="cs-CZ" sz="2000" dirty="0" err="1" smtClean="0"/>
                        <a:t>ná</a:t>
                      </a:r>
                      <a:r>
                        <a:rPr lang="cs-CZ" sz="2000" dirty="0" smtClean="0"/>
                        <a:t> slova 2</a:t>
                      </a:r>
                      <a:endParaRPr lang="cs-CZ" sz="20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Koncovky podstat.</a:t>
                      </a:r>
                      <a:r>
                        <a:rPr lang="cs-CZ" sz="2000" baseline="0" dirty="0" smtClean="0"/>
                        <a:t>  a příd. jmen</a:t>
                      </a:r>
                      <a:endParaRPr lang="cs-CZ" sz="20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Shoda</a:t>
                      </a:r>
                      <a:r>
                        <a:rPr lang="cs-CZ" sz="2000" baseline="0" dirty="0" smtClean="0"/>
                        <a:t> podmětu s přísudkem</a:t>
                      </a:r>
                      <a:endParaRPr lang="cs-CZ" sz="20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Cizí slova</a:t>
                      </a:r>
                      <a:endParaRPr lang="cs-CZ" sz="2000" dirty="0"/>
                    </a:p>
                  </a:txBody>
                  <a:tcPr marL="175663" marR="175663" marT="87830" marB="87830"/>
                </a:tc>
              </a:tr>
              <a:tr h="1147992"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</a:tr>
              <a:tr h="1147992"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</a:tr>
              <a:tr h="1147992">
                <a:tc>
                  <a:txBody>
                    <a:bodyPr/>
                    <a:lstStyle/>
                    <a:p>
                      <a:endParaRPr lang="cs-CZ" sz="340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</a:tr>
              <a:tr h="1147992">
                <a:tc>
                  <a:txBody>
                    <a:bodyPr/>
                    <a:lstStyle/>
                    <a:p>
                      <a:endParaRPr lang="cs-CZ" sz="340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</a:tr>
              <a:tr h="1147992"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  <a:tc>
                  <a:txBody>
                    <a:bodyPr/>
                    <a:lstStyle/>
                    <a:p>
                      <a:endParaRPr lang="cs-CZ" sz="3400" dirty="0"/>
                    </a:p>
                  </a:txBody>
                  <a:tcPr marL="175663" marR="175663" marT="87830" marB="87830"/>
                </a:tc>
              </a:tr>
            </a:tbl>
          </a:graphicData>
        </a:graphic>
      </p:graphicFrame>
      <p:sp>
        <p:nvSpPr>
          <p:cNvPr id="8" name="Tlačítko akce: Vlastní 7">
            <a:hlinkClick r:id="rId2" action="ppaction://hlinksldjump" highlightClick="1"/>
          </p:cNvPr>
          <p:cNvSpPr/>
          <p:nvPr/>
        </p:nvSpPr>
        <p:spPr>
          <a:xfrm>
            <a:off x="0" y="1124744"/>
            <a:ext cx="1800200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100</a:t>
            </a:r>
            <a:endParaRPr lang="cs-CZ" dirty="0"/>
          </a:p>
        </p:txBody>
      </p:sp>
      <p:sp>
        <p:nvSpPr>
          <p:cNvPr id="17" name="Tlačítko akce: Vlastní 16">
            <a:hlinkClick r:id="rId3" action="ppaction://hlinksldjump" highlightClick="1"/>
          </p:cNvPr>
          <p:cNvSpPr/>
          <p:nvPr/>
        </p:nvSpPr>
        <p:spPr>
          <a:xfrm>
            <a:off x="3707904" y="1124744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100</a:t>
            </a:r>
            <a:endParaRPr lang="cs-CZ" dirty="0"/>
          </a:p>
        </p:txBody>
      </p:sp>
      <p:sp>
        <p:nvSpPr>
          <p:cNvPr id="18" name="Tlačítko akce: Vlastní 17">
            <a:hlinkClick r:id="rId4" action="ppaction://hlinksldjump" highlightClick="1"/>
          </p:cNvPr>
          <p:cNvSpPr/>
          <p:nvPr/>
        </p:nvSpPr>
        <p:spPr>
          <a:xfrm>
            <a:off x="5508104" y="1124744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100</a:t>
            </a:r>
            <a:endParaRPr lang="cs-CZ" dirty="0"/>
          </a:p>
        </p:txBody>
      </p:sp>
      <p:sp>
        <p:nvSpPr>
          <p:cNvPr id="19" name="Tlačítko akce: Vlastní 18">
            <a:hlinkClick r:id="rId5" action="ppaction://hlinksldjump" highlightClick="1"/>
          </p:cNvPr>
          <p:cNvSpPr/>
          <p:nvPr/>
        </p:nvSpPr>
        <p:spPr>
          <a:xfrm>
            <a:off x="7308304" y="1124744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100</a:t>
            </a:r>
            <a:endParaRPr lang="cs-CZ" dirty="0"/>
          </a:p>
        </p:txBody>
      </p:sp>
      <p:sp>
        <p:nvSpPr>
          <p:cNvPr id="20" name="Tlačítko akce: Vlastní 19">
            <a:hlinkClick r:id="rId6" action="ppaction://hlinksldjump" highlightClick="1"/>
          </p:cNvPr>
          <p:cNvSpPr/>
          <p:nvPr/>
        </p:nvSpPr>
        <p:spPr>
          <a:xfrm>
            <a:off x="1835696" y="1124744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100</a:t>
            </a:r>
            <a:endParaRPr lang="cs-CZ" dirty="0"/>
          </a:p>
        </p:txBody>
      </p:sp>
      <p:sp>
        <p:nvSpPr>
          <p:cNvPr id="21" name="Tlačítko akce: Vlastní 20">
            <a:hlinkClick r:id="rId7" action="ppaction://hlinksldjump" highlightClick="1"/>
          </p:cNvPr>
          <p:cNvSpPr/>
          <p:nvPr/>
        </p:nvSpPr>
        <p:spPr>
          <a:xfrm>
            <a:off x="7308304" y="2276872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200</a:t>
            </a:r>
          </a:p>
        </p:txBody>
      </p:sp>
      <p:sp>
        <p:nvSpPr>
          <p:cNvPr id="22" name="Tlačítko akce: Vlastní 21">
            <a:hlinkClick r:id="rId8" action="ppaction://hlinksldjump" highlightClick="1"/>
          </p:cNvPr>
          <p:cNvSpPr/>
          <p:nvPr/>
        </p:nvSpPr>
        <p:spPr>
          <a:xfrm>
            <a:off x="7308304" y="3429000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300</a:t>
            </a:r>
          </a:p>
        </p:txBody>
      </p:sp>
      <p:sp>
        <p:nvSpPr>
          <p:cNvPr id="23" name="Tlačítko akce: Vlastní 22">
            <a:hlinkClick r:id="rId9" action="ppaction://hlinksldjump" highlightClick="1"/>
          </p:cNvPr>
          <p:cNvSpPr/>
          <p:nvPr/>
        </p:nvSpPr>
        <p:spPr>
          <a:xfrm>
            <a:off x="7308304" y="4581128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400</a:t>
            </a:r>
          </a:p>
        </p:txBody>
      </p:sp>
      <p:sp>
        <p:nvSpPr>
          <p:cNvPr id="24" name="Tlačítko akce: Vlastní 23">
            <a:hlinkClick r:id="rId10" action="ppaction://hlinksldjump" highlightClick="1"/>
          </p:cNvPr>
          <p:cNvSpPr/>
          <p:nvPr/>
        </p:nvSpPr>
        <p:spPr>
          <a:xfrm>
            <a:off x="7308304" y="5705872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500</a:t>
            </a:r>
          </a:p>
        </p:txBody>
      </p:sp>
      <p:sp>
        <p:nvSpPr>
          <p:cNvPr id="26" name="Tlačítko akce: Vlastní 25">
            <a:hlinkClick r:id="rId11" action="ppaction://hlinksldjump" highlightClick="1"/>
          </p:cNvPr>
          <p:cNvSpPr/>
          <p:nvPr/>
        </p:nvSpPr>
        <p:spPr>
          <a:xfrm>
            <a:off x="5508104" y="2276872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200</a:t>
            </a:r>
          </a:p>
        </p:txBody>
      </p:sp>
      <p:sp>
        <p:nvSpPr>
          <p:cNvPr id="27" name="Tlačítko akce: Vlastní 26">
            <a:hlinkClick r:id="rId12" action="ppaction://hlinksldjump" highlightClick="1"/>
          </p:cNvPr>
          <p:cNvSpPr/>
          <p:nvPr/>
        </p:nvSpPr>
        <p:spPr>
          <a:xfrm>
            <a:off x="5508104" y="3429000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300</a:t>
            </a:r>
          </a:p>
        </p:txBody>
      </p:sp>
      <p:sp>
        <p:nvSpPr>
          <p:cNvPr id="28" name="Tlačítko akce: Vlastní 27">
            <a:hlinkClick r:id="rId13" action="ppaction://hlinksldjump" highlightClick="1"/>
          </p:cNvPr>
          <p:cNvSpPr/>
          <p:nvPr/>
        </p:nvSpPr>
        <p:spPr>
          <a:xfrm>
            <a:off x="5508104" y="4581128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400</a:t>
            </a:r>
          </a:p>
        </p:txBody>
      </p:sp>
      <p:sp>
        <p:nvSpPr>
          <p:cNvPr id="29" name="Tlačítko akce: Vlastní 28">
            <a:hlinkClick r:id="rId14" action="ppaction://hlinksldjump" highlightClick="1"/>
          </p:cNvPr>
          <p:cNvSpPr/>
          <p:nvPr/>
        </p:nvSpPr>
        <p:spPr>
          <a:xfrm>
            <a:off x="5508104" y="5705872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500</a:t>
            </a:r>
          </a:p>
        </p:txBody>
      </p:sp>
      <p:sp>
        <p:nvSpPr>
          <p:cNvPr id="30" name="Tlačítko akce: Vlastní 29">
            <a:hlinkClick r:id="rId15" action="ppaction://hlinksldjump" highlightClick="1"/>
          </p:cNvPr>
          <p:cNvSpPr/>
          <p:nvPr/>
        </p:nvSpPr>
        <p:spPr>
          <a:xfrm>
            <a:off x="3707904" y="2276872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200</a:t>
            </a:r>
          </a:p>
        </p:txBody>
      </p:sp>
      <p:sp>
        <p:nvSpPr>
          <p:cNvPr id="31" name="Tlačítko akce: Vlastní 30">
            <a:hlinkClick r:id="rId16" action="ppaction://hlinksldjump" highlightClick="1"/>
          </p:cNvPr>
          <p:cNvSpPr/>
          <p:nvPr/>
        </p:nvSpPr>
        <p:spPr>
          <a:xfrm>
            <a:off x="3707904" y="3429000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300</a:t>
            </a:r>
          </a:p>
        </p:txBody>
      </p:sp>
      <p:sp>
        <p:nvSpPr>
          <p:cNvPr id="32" name="Tlačítko akce: Vlastní 31">
            <a:hlinkClick r:id="rId17" action="ppaction://hlinksldjump" highlightClick="1"/>
          </p:cNvPr>
          <p:cNvSpPr/>
          <p:nvPr/>
        </p:nvSpPr>
        <p:spPr>
          <a:xfrm>
            <a:off x="3707904" y="4581128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400</a:t>
            </a:r>
          </a:p>
        </p:txBody>
      </p:sp>
      <p:sp>
        <p:nvSpPr>
          <p:cNvPr id="33" name="Tlačítko akce: Vlastní 32">
            <a:hlinkClick r:id="rId18" action="ppaction://hlinksldjump" highlightClick="1"/>
          </p:cNvPr>
          <p:cNvSpPr/>
          <p:nvPr/>
        </p:nvSpPr>
        <p:spPr>
          <a:xfrm>
            <a:off x="3707904" y="5705872"/>
            <a:ext cx="1763688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500</a:t>
            </a:r>
          </a:p>
        </p:txBody>
      </p:sp>
      <p:sp>
        <p:nvSpPr>
          <p:cNvPr id="34" name="Tlačítko akce: Vlastní 33">
            <a:hlinkClick r:id="rId19" action="ppaction://hlinksldjump" highlightClick="1"/>
          </p:cNvPr>
          <p:cNvSpPr/>
          <p:nvPr/>
        </p:nvSpPr>
        <p:spPr>
          <a:xfrm>
            <a:off x="1835696" y="2276872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200</a:t>
            </a:r>
          </a:p>
        </p:txBody>
      </p:sp>
      <p:sp>
        <p:nvSpPr>
          <p:cNvPr id="35" name="Tlačítko akce: Vlastní 34">
            <a:hlinkClick r:id="rId20" action="ppaction://hlinksldjump" highlightClick="1"/>
          </p:cNvPr>
          <p:cNvSpPr/>
          <p:nvPr/>
        </p:nvSpPr>
        <p:spPr>
          <a:xfrm>
            <a:off x="1835696" y="3429000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300</a:t>
            </a:r>
          </a:p>
        </p:txBody>
      </p:sp>
      <p:sp>
        <p:nvSpPr>
          <p:cNvPr id="36" name="Tlačítko akce: Vlastní 35">
            <a:hlinkClick r:id="rId21" action="ppaction://hlinksldjump" highlightClick="1"/>
          </p:cNvPr>
          <p:cNvSpPr/>
          <p:nvPr/>
        </p:nvSpPr>
        <p:spPr>
          <a:xfrm>
            <a:off x="1835696" y="4581128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400</a:t>
            </a:r>
          </a:p>
        </p:txBody>
      </p:sp>
      <p:sp>
        <p:nvSpPr>
          <p:cNvPr id="37" name="Tlačítko akce: Vlastní 36">
            <a:hlinkClick r:id="rId22" action="ppaction://hlinksldjump" highlightClick="1"/>
          </p:cNvPr>
          <p:cNvSpPr/>
          <p:nvPr/>
        </p:nvSpPr>
        <p:spPr>
          <a:xfrm>
            <a:off x="1835696" y="5705872"/>
            <a:ext cx="1835696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500</a:t>
            </a:r>
          </a:p>
        </p:txBody>
      </p:sp>
      <p:sp>
        <p:nvSpPr>
          <p:cNvPr id="38" name="Tlačítko akce: Vlastní 37">
            <a:hlinkClick r:id="rId23" action="ppaction://hlinksldjump" highlightClick="1"/>
          </p:cNvPr>
          <p:cNvSpPr/>
          <p:nvPr/>
        </p:nvSpPr>
        <p:spPr>
          <a:xfrm>
            <a:off x="0" y="2276872"/>
            <a:ext cx="1800200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200</a:t>
            </a:r>
            <a:endParaRPr lang="cs-CZ" dirty="0"/>
          </a:p>
        </p:txBody>
      </p:sp>
      <p:sp>
        <p:nvSpPr>
          <p:cNvPr id="39" name="Tlačítko akce: Vlastní 38">
            <a:hlinkClick r:id="rId24" action="ppaction://hlinksldjump" highlightClick="1"/>
          </p:cNvPr>
          <p:cNvSpPr/>
          <p:nvPr/>
        </p:nvSpPr>
        <p:spPr>
          <a:xfrm>
            <a:off x="0" y="3429000"/>
            <a:ext cx="1800200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300</a:t>
            </a:r>
            <a:endParaRPr lang="cs-CZ" dirty="0"/>
          </a:p>
        </p:txBody>
      </p:sp>
      <p:sp>
        <p:nvSpPr>
          <p:cNvPr id="40" name="Tlačítko akce: Vlastní 39">
            <a:hlinkClick r:id="rId25" action="ppaction://hlinksldjump" highlightClick="1"/>
          </p:cNvPr>
          <p:cNvSpPr/>
          <p:nvPr/>
        </p:nvSpPr>
        <p:spPr>
          <a:xfrm>
            <a:off x="0" y="4581128"/>
            <a:ext cx="1800200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400</a:t>
            </a:r>
            <a:endParaRPr lang="cs-CZ" dirty="0"/>
          </a:p>
        </p:txBody>
      </p:sp>
      <p:sp>
        <p:nvSpPr>
          <p:cNvPr id="41" name="Tlačítko akce: Vlastní 40">
            <a:hlinkClick r:id="rId26" action="ppaction://hlinksldjump" highlightClick="1"/>
          </p:cNvPr>
          <p:cNvSpPr/>
          <p:nvPr/>
        </p:nvSpPr>
        <p:spPr>
          <a:xfrm>
            <a:off x="0" y="5705872"/>
            <a:ext cx="1800200" cy="1152128"/>
          </a:xfrm>
          <a:prstGeom prst="actionButtonBlank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500</a:t>
            </a:r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Shoda podmětu s přísudkem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None/>
            </a:pPr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c) </a:t>
            </a:r>
            <a:r>
              <a:rPr lang="cs-CZ" sz="3200" dirty="0" smtClean="0"/>
              <a:t>Vítězové  převzali  medaile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Počítače se prodávali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a) Nečistoty</a:t>
            </a: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mísý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 vodou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Cizí slova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Rarita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Meteoryt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Fobye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Vyjmenovaná slova 1 300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cs-CZ" sz="3200" noProof="0" dirty="0" smtClean="0"/>
              <a:t>b) </a:t>
            </a: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Popíchl ho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c) </a:t>
            </a:r>
            <a:r>
              <a:rPr lang="cs-CZ" sz="3200" dirty="0" err="1" smtClean="0"/>
              <a:t>Píchavka</a:t>
            </a: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Slyšel hlasitý pysk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Vyjmenovaná slova 2 300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c) </a:t>
            </a:r>
            <a:r>
              <a:rPr lang="cs-CZ" sz="3200" noProof="0" dirty="0" smtClean="0"/>
              <a:t>V</a:t>
            </a:r>
            <a:r>
              <a:rPr lang="cs-CZ" sz="3200" dirty="0" err="1" smtClean="0"/>
              <a:t>ýt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Vyzovice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cs-CZ" sz="3200" dirty="0" smtClean="0"/>
              <a:t>a) </a:t>
            </a:r>
            <a:r>
              <a:rPr lang="cs-CZ" sz="3200" dirty="0" err="1" smtClean="0"/>
              <a:t>Výžka</a:t>
            </a:r>
            <a:endParaRPr lang="cs-CZ" sz="3200" dirty="0" smtClean="0"/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Koncovky podstat. a </a:t>
            </a:r>
            <a:r>
              <a:rPr lang="cs-CZ" dirty="0" err="1" smtClean="0"/>
              <a:t>příd</a:t>
            </a:r>
            <a:r>
              <a:rPr lang="cs-CZ" dirty="0" smtClean="0"/>
              <a:t> jmen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Řidičovy</a:t>
            </a:r>
            <a:r>
              <a:rPr kumimoji="0" lang="cs-CZ" sz="3200" b="0" i="0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povinnosti</a:t>
            </a:r>
            <a:endParaRPr kumimoji="0" lang="cs-CZ" sz="3200" b="0" i="0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Kolumbovi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cs-CZ" sz="3200" dirty="0" err="1" smtClean="0"/>
              <a:t>k</a:t>
            </a:r>
            <a:r>
              <a:rPr kumimoji="0" lang="cs-CZ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orábi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c) Byli tam o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tcovy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psy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lačítko akce: Dopředu nebo Další 9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Shoda podmětu s přísudkem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b) Strašáci se kývali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c) </a:t>
            </a:r>
            <a:r>
              <a:rPr lang="cs-CZ" sz="3200" noProof="0" dirty="0" smtClean="0"/>
              <a:t>Všichni lidičky ho pozorovaly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Děti se schovávali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Cizí slova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Hendikep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Bazylika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Choleryk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Vyjmenovaná slova 1 400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Osiřelý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Zásip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c) </a:t>
            </a:r>
            <a:r>
              <a:rPr lang="cs-CZ" sz="3200" dirty="0" err="1" smtClean="0"/>
              <a:t>Sípka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Vyjmenovaná slova 2 400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a</a:t>
            </a: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Nabyl znalosti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Nabýt mobil 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c</a:t>
            </a: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Nabil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 váze 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Koncovky podstat. a </a:t>
            </a:r>
            <a:r>
              <a:rPr lang="cs-CZ" dirty="0" err="1" smtClean="0"/>
              <a:t>příd</a:t>
            </a:r>
            <a:r>
              <a:rPr lang="cs-CZ" dirty="0" smtClean="0"/>
              <a:t> jmen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S mouchami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S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perlamy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S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drahokami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Vyjmenovaná slova 1  100</a:t>
            </a:r>
            <a:endParaRPr lang="cs-CZ" dirty="0"/>
          </a:p>
        </p:txBody>
      </p:sp>
      <p:sp>
        <p:nvSpPr>
          <p:cNvPr id="4" name="Zástupný symbol pro obsah 3">
            <a:hlinkClick r:id="rId2" action="ppaction://hlinksldjump" highlightClick="1"/>
          </p:cNvPr>
          <p:cNvSpPr>
            <a:spLocks noGrp="1"/>
          </p:cNvSpPr>
          <p:nvPr>
            <p:ph idx="1"/>
          </p:nvPr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dirty="0" smtClean="0"/>
              <a:t>a) Žil v novém bydle.</a:t>
            </a:r>
            <a:endParaRPr lang="cs-CZ" dirty="0"/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b) </a:t>
            </a:r>
            <a:r>
              <a:rPr lang="cs-CZ" sz="3200" dirty="0" err="1" smtClean="0"/>
              <a:t>Kobilysy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Bydlo (</a:t>
            </a:r>
            <a:r>
              <a:rPr lang="cs-CZ" sz="3200" dirty="0" smtClean="0"/>
              <a:t>tyč)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lačítko akce: Dopředu nebo Další 10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Shoda podmětu s přísudkem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Stovky lidí ho pozorovaly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Problémy postihli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mnoho lidí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c) Byly tam </a:t>
            </a:r>
            <a:r>
              <a:rPr lang="cs-CZ" sz="3200" dirty="0" smtClean="0"/>
              <a:t>muži i ženy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Cizí slova 400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Familiární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Azil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Hemoglobyn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Vyjmenovaná slova 1 500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Visutý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most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Vyvyklaný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zub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 c) Vítečný oběd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Vyjmenovaná slova 2 500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Brzičko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b) </a:t>
            </a:r>
            <a:r>
              <a:rPr lang="cs-CZ" sz="3200" dirty="0" err="1" smtClean="0"/>
              <a:t>Nalýčená</a:t>
            </a:r>
            <a:r>
              <a:rPr lang="cs-CZ" sz="3200" dirty="0" smtClean="0"/>
              <a:t> past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c) Líčený provaz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Koncovky podstat. a </a:t>
            </a:r>
            <a:r>
              <a:rPr lang="cs-CZ" dirty="0" err="1" smtClean="0"/>
              <a:t>příd</a:t>
            </a:r>
            <a:r>
              <a:rPr lang="cs-CZ" dirty="0" smtClean="0"/>
              <a:t> jmen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b) Šel s tácy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Moje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věcy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Bez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Vincy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Shoda podmětu s přísudkem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noProof="0" dirty="0" smtClean="0"/>
              <a:t>a) Dnové plynuli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Dny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plinuly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Dni plynuli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Cizí slova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Dile</a:t>
            </a:r>
            <a:r>
              <a:rPr lang="cs-CZ" sz="3200" dirty="0" err="1" smtClean="0"/>
              <a:t>ma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b)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Defycit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Pseudonim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Vyjmenovaná slova 2 100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8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Blyštět se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Splívat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Lysovat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Tlačítko akce: Dopředu nebo Další 30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Koncovky podstat. a </a:t>
            </a:r>
            <a:r>
              <a:rPr lang="cs-CZ" dirty="0" err="1" smtClean="0"/>
              <a:t>příd</a:t>
            </a:r>
            <a:r>
              <a:rPr lang="cs-CZ" dirty="0" smtClean="0"/>
              <a:t> jmen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V tmavých sklepích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Orlý</a:t>
            </a: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vejce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Cílevědomí sportovec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lačítko akce: Dopředu nebo Další 9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Shoda podmětu s přísudkem 100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Zákony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 dodržovaly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Lidé se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seskupovaly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Stromy rozkvétali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lačítko akce: Dopředu nebo Další 9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Cizí slova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Hospitace 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Ydol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Hospitalyzace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lačítko akce: Dopředu nebo Další 9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Vyjmenovaná slova 1 200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c) M</a:t>
            </a: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lít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b) L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isina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Mlín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lačítko akce: Dopředu nebo Další 9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Vyjmenovaná slova 2 200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Vymykat se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Vymítit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</a:t>
            </a:r>
            <a:r>
              <a:rPr kumimoji="0" lang="cs-C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Lytomišl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Koncovky podstat. a </a:t>
            </a:r>
            <a:r>
              <a:rPr lang="cs-CZ" dirty="0" err="1" smtClean="0"/>
              <a:t>příd</a:t>
            </a:r>
            <a:r>
              <a:rPr lang="cs-CZ" dirty="0" smtClean="0"/>
              <a:t> jmen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932040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cs-CZ" sz="3200" dirty="0" smtClean="0"/>
              <a:t>b) Koupil knihu Karlovi</a:t>
            </a:r>
            <a:endParaRPr lang="cs-CZ" sz="3200" dirty="0"/>
          </a:p>
        </p:txBody>
      </p:sp>
      <p:sp>
        <p:nvSpPr>
          <p:cNvPr id="5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2699792" y="4149080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c) </a:t>
            </a:r>
            <a:r>
              <a:rPr lang="cs-CZ" sz="3200" dirty="0" err="1" smtClean="0"/>
              <a:t>Sloupi</a:t>
            </a:r>
            <a:r>
              <a:rPr lang="cs-CZ" sz="3200" dirty="0" smtClean="0"/>
              <a:t> vysokého napětí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3">
            <a:hlinkClick r:id="" action="ppaction://noaction" highlightClick="1"/>
          </p:cNvPr>
          <p:cNvSpPr txBox="1">
            <a:spLocks/>
          </p:cNvSpPr>
          <p:nvPr/>
        </p:nvSpPr>
        <p:spPr>
          <a:xfrm>
            <a:off x="467544" y="2276872"/>
            <a:ext cx="3744416" cy="916526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a) Jedovatí</a:t>
            </a: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plazy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lačítko akce: Dopředu nebo Další 6">
            <a:hlinkClick r:id="" action="ppaction://hlinkshowjump?jump=firstslide" highlightClick="1"/>
          </p:cNvPr>
          <p:cNvSpPr/>
          <p:nvPr/>
        </p:nvSpPr>
        <p:spPr>
          <a:xfrm>
            <a:off x="7380312" y="5733256"/>
            <a:ext cx="1512168" cy="936104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467</Words>
  <Application>Microsoft Office PowerPoint</Application>
  <PresentationFormat>Předvádění na obrazovce (4:3)</PresentationFormat>
  <Paragraphs>130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Motiv sady Office</vt:lpstr>
      <vt:lpstr>Snímek 1</vt:lpstr>
      <vt:lpstr>Vyjmenovaná slova 1  100</vt:lpstr>
      <vt:lpstr>Vyjmenovaná slova 2 100</vt:lpstr>
      <vt:lpstr>Koncovky podstat. a příd jmen 100</vt:lpstr>
      <vt:lpstr>Shoda podmětu s přísudkem 100 </vt:lpstr>
      <vt:lpstr>Cizí slova 100</vt:lpstr>
      <vt:lpstr>Vyjmenovaná slova 1 200</vt:lpstr>
      <vt:lpstr>Vyjmenovaná slova 2 200</vt:lpstr>
      <vt:lpstr>Koncovky podstat. a příd jmen 200</vt:lpstr>
      <vt:lpstr>Shoda podmětu s přísudkem 200</vt:lpstr>
      <vt:lpstr>Cizí slova 200</vt:lpstr>
      <vt:lpstr>Vyjmenovaná slova 1 300</vt:lpstr>
      <vt:lpstr>Vyjmenovaná slova 2 300</vt:lpstr>
      <vt:lpstr>Koncovky podstat. a příd jmen 300</vt:lpstr>
      <vt:lpstr>Shoda podmětu s přísudkem 300</vt:lpstr>
      <vt:lpstr>Cizí slova 300</vt:lpstr>
      <vt:lpstr>Vyjmenovaná slova 1 400</vt:lpstr>
      <vt:lpstr>Vyjmenovaná slova 2 400</vt:lpstr>
      <vt:lpstr>Koncovky podstat. a příd jmen 400</vt:lpstr>
      <vt:lpstr>Shoda podmětu s přísudkem 400</vt:lpstr>
      <vt:lpstr>Cizí slova 400 </vt:lpstr>
      <vt:lpstr>Vyjmenovaná slova 1 500</vt:lpstr>
      <vt:lpstr>Vyjmenovaná slova 2 500</vt:lpstr>
      <vt:lpstr>Koncovky podstat. a příd jmen 500</vt:lpstr>
      <vt:lpstr>Shoda podmětu s přísudkem 500</vt:lpstr>
      <vt:lpstr>Cizí slova 500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Ilona Justová</dc:creator>
  <cp:lastModifiedBy>Ilona Justová</cp:lastModifiedBy>
  <cp:revision>76</cp:revision>
  <dcterms:created xsi:type="dcterms:W3CDTF">2020-02-22T19:55:28Z</dcterms:created>
  <dcterms:modified xsi:type="dcterms:W3CDTF">2020-05-22T18:14:14Z</dcterms:modified>
</cp:coreProperties>
</file>