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cs-CZ" sz="6000" spc="-1" strike="noStrike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b="0" lang="cs-CZ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4A58F4F8-5AE5-48DB-8361-5B644F44F90E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6. 3. 2022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D13A5FD-1EFD-4647-BB2E-40629F081094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9EC3986B-EB7A-4493-BB18-91CB87498E24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6. 3. 2022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8BC64E9-ACEA-4F03-87E7-0F6FDD76816C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C6755AFD-CCD0-406B-BAE2-450035A41522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6. 3. 2022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3CC72A95-8427-4262-8524-E3661D361802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hyperlink" Target="https://www.ceskatelevize.cz/porady/1100267182-chaloupka-na-vrsku/206552116050002/" TargetMode="External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hyperlink" Target="https://www.youtube.com/watch?v=WhFykrsCEbE&amp;list=RDWhFykrsCEbE&amp;start_radio=1" TargetMode="External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s://edu.ceskatelevize.cz/video/2884-svetove-dedictvi-unesco-masopust" TargetMode="External"/><Relationship Id="rId2" Type="http://schemas.openxmlformats.org/officeDocument/2006/relationships/hyperlink" Target="https://edu.ceskatelevize.cz/video/2884-svetove-dedictvi-unesco-masopust" TargetMode="External"/><Relationship Id="rId3" Type="http://schemas.openxmlformats.org/officeDocument/2006/relationships/hyperlink" Target="https://edu.ceskatelevize.cz/video/2884-svetove-dedictvi-unesco-masopust" TargetMode="External"/><Relationship Id="rId4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cs-CZ" sz="6000" spc="-1" strike="noStrike">
                <a:solidFill>
                  <a:srgbClr val="000000"/>
                </a:solidFill>
                <a:latin typeface="Calibri Light"/>
              </a:rPr>
              <a:t>MASOPUST</a:t>
            </a:r>
            <a:endParaRPr b="0" lang="cs-CZ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lidově ostatky</a:t>
            </a:r>
            <a:endParaRPr b="0" lang="cs-CZ" sz="2400" spc="-1" strike="noStrike">
              <a:latin typeface="Arial"/>
            </a:endParaRPr>
          </a:p>
        </p:txBody>
      </p:sp>
      <p:pic>
        <p:nvPicPr>
          <p:cNvPr id="125" name="Picture 2" descr="Kdy je masopust 2022? Kdy začíná a kdy končí? – Dáma.cz"/>
          <p:cNvPicPr/>
          <p:nvPr/>
        </p:nvPicPr>
        <p:blipFill>
          <a:blip r:embed="rId1"/>
          <a:stretch/>
        </p:blipFill>
        <p:spPr>
          <a:xfrm>
            <a:off x="3594960" y="3967920"/>
            <a:ext cx="5528160" cy="2763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Popeleční středa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Lidově Škaredá středa, Bláznivá středa..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Již od 7.stol. Dodržujeme 40denní období půstu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Lidé se sešli v kostele na tiché mši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Letos 2.3.2022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44" name="Picture 2" descr="Popeleční středa: končí hodování, začíná půst | Zajímavosti | Lidovky.cz"/>
          <p:cNvPicPr/>
          <p:nvPr/>
        </p:nvPicPr>
        <p:blipFill>
          <a:blip r:embed="rId1"/>
          <a:stretch/>
        </p:blipFill>
        <p:spPr>
          <a:xfrm>
            <a:off x="6095880" y="3429000"/>
            <a:ext cx="4892400" cy="3255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Picture 2" descr="Proč existuje masopust? - ČT edu - Česká televize"/>
          <p:cNvPicPr/>
          <p:nvPr/>
        </p:nvPicPr>
        <p:blipFill>
          <a:blip r:embed="rId1"/>
          <a:stretch/>
        </p:blipFill>
        <p:spPr>
          <a:xfrm>
            <a:off x="956520" y="380880"/>
            <a:ext cx="9965160" cy="5580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Chaloupka na vršku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 u="sng">
                <a:solidFill>
                  <a:srgbClr val="0563c1"/>
                </a:solidFill>
                <a:uFillTx/>
                <a:latin typeface="Calibri"/>
                <a:hlinkClick r:id="rId1"/>
              </a:rPr>
              <a:t>3/20 Jak to bylo o Masopustu - Chaloupka na vršku | Česká televize (ceskatelevize.cz)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Masopust,  Hradišťan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 u="sng">
                <a:solidFill>
                  <a:srgbClr val="0563c1"/>
                </a:solidFill>
                <a:uFillTx/>
                <a:latin typeface="Calibri"/>
                <a:hlinkClick r:id="rId1"/>
              </a:rPr>
              <a:t>Karneval – YouTube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Masopust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Je třídenní svátek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Slavnostní období mezi Vánocemi a postní dobou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Masopust končí Popeleční středou a následuje 40 denní půst před Velikonocemi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rozmezí od </a:t>
            </a:r>
            <a:r>
              <a:rPr b="1" lang="cs-CZ" sz="2800" spc="-1" strike="noStrike">
                <a:solidFill>
                  <a:srgbClr val="000000"/>
                </a:solidFill>
                <a:latin typeface="Calibri"/>
              </a:rPr>
              <a:t>poloviny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února do začátku března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Masopustní zvyky mají kořeny v předkřesťanských oslavách konce zimy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„</a:t>
            </a: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opuštění masa“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v původním smyslu jde o „opuštění masa“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období veselí mezi dvěma postními obdobími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během masopustu probíhaly taneční zábavy, zabíjačky a svatby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vrcholem tohoto období byl Tučný čtvrtek = spojený se zabíjačkou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Poslední tři dny ( neděle, pondělí a úterý) jsou zvány OSTATKY = konají se různé rituální úkony, průvody masek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Hodování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Masopust je oficiální svátek hodování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pak následoval 40 denní půst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Masopust končí v noci před popeleční středou, kdy ponocný zatroubil na roh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druhý den byl už postní  - bývala většinou čočka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2" name="Picture 2" descr="Bujarý masopust. Jak ho slavili naši předci? | Apetitonline.cz"/>
          <p:cNvPicPr/>
          <p:nvPr/>
        </p:nvPicPr>
        <p:blipFill>
          <a:blip r:embed="rId1"/>
          <a:stretch/>
        </p:blipFill>
        <p:spPr>
          <a:xfrm>
            <a:off x="4281840" y="4381920"/>
            <a:ext cx="3315600" cy="2325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2" descr="Nenechte si ujít jihoměstský masopust - NašePraha.cz"/>
          <p:cNvPicPr/>
          <p:nvPr/>
        </p:nvPicPr>
        <p:blipFill>
          <a:blip r:embed="rId1"/>
          <a:stretch/>
        </p:blipFill>
        <p:spPr>
          <a:xfrm>
            <a:off x="1143000" y="213840"/>
            <a:ext cx="9651600" cy="6430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Masopust 2022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Letos připadá masopustní neděle na 27.2.2022, masopustní úterý bude 1.3.2022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Popeleční středa bude 2.3.2022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Jak vypočítáme Masopust?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Od pondělka toho týdne, ve kterém jsou Velikonoce, odečteme 40 dní a máme datum Popeleční středy… Masopust tedy trvá od Tří králu tj. 6.1.- do úterý před Popeleční středou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Zhlédni: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 u="sng">
                <a:solidFill>
                  <a:srgbClr val="0563c1"/>
                </a:solidFill>
                <a:uFillTx/>
                <a:latin typeface="Calibri"/>
                <a:hlinkClick r:id="rId1"/>
              </a:rPr>
              <a:t>Světové dědictví UNESCO: Masopust - ČT </a:t>
            </a:r>
            <a:r>
              <a:rPr b="0" lang="cs-CZ" sz="2800" spc="-1" strike="noStrike" u="sng">
                <a:solidFill>
                  <a:srgbClr val="0563c1"/>
                </a:solidFill>
                <a:uFillTx/>
                <a:latin typeface="Calibri"/>
                <a:hlinkClick r:id="rId2"/>
              </a:rPr>
              <a:t>edu</a:t>
            </a:r>
            <a:r>
              <a:rPr b="0" lang="cs-CZ" sz="2800" spc="-1" strike="noStrike" u="sng">
                <a:solidFill>
                  <a:srgbClr val="0563c1"/>
                </a:solidFill>
                <a:uFillTx/>
                <a:latin typeface="Calibri"/>
                <a:hlinkClick r:id="rId3"/>
              </a:rPr>
              <a:t> - Česká televize (ceskatelevize.cz)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Otázky k videu: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838080" y="1282680"/>
            <a:ext cx="10515240" cy="4893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6000"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Jak se říká Masopustu?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Jak se říká Masopustu v Itálii?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Jaké je typické masopustní pečivo?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Jak se říkalo masopustní neděli v Tyrolsku?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Jaká je typická náplň do české koblihy?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Proč zrovna koblihy?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Jak dlouho trval dříve Masopust?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Jaký je nejdůležitější den Masopustu?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Co je potřeba k masce Slamění?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Čelo byla symbolem sláma?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LibreOffice/7.2.1.2$Windows_X86_64 LibreOffice_project/87b77fad49947c1441b67c559c339af8f3517e22</Application>
  <AppVersion>15.0000</AppVersion>
  <Words>344</Words>
  <Paragraphs>48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2022-02-24T18:19:57Z</dcterms:created>
  <dc:creator>Jan Divoky</dc:creator>
  <dc:description/>
  <dc:language>cs-CZ</dc:language>
  <cp:lastModifiedBy>Jan Divoky</cp:lastModifiedBy>
  <dcterms:modified xsi:type="dcterms:W3CDTF">2022-02-24T18:20:04Z</dcterms:modified>
  <cp:revision>1</cp:revision>
  <dc:subject/>
  <dc:title>MASOPUST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Širokoúhlá obrazovka</vt:lpwstr>
  </property>
  <property fmtid="{D5CDD505-2E9C-101B-9397-08002B2CF9AE}" pid="3" name="Slides">
    <vt:i4>13</vt:i4>
  </property>
</Properties>
</file>